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92" r:id="rId2"/>
    <p:sldId id="257" r:id="rId3"/>
    <p:sldId id="684" r:id="rId4"/>
    <p:sldId id="685" r:id="rId5"/>
    <p:sldId id="686" r:id="rId6"/>
    <p:sldId id="708" r:id="rId7"/>
    <p:sldId id="687" r:id="rId8"/>
    <p:sldId id="688" r:id="rId9"/>
    <p:sldId id="689" r:id="rId10"/>
    <p:sldId id="690" r:id="rId11"/>
    <p:sldId id="691" r:id="rId12"/>
    <p:sldId id="692" r:id="rId13"/>
    <p:sldId id="693" r:id="rId14"/>
    <p:sldId id="695" r:id="rId15"/>
    <p:sldId id="694" r:id="rId16"/>
    <p:sldId id="696" r:id="rId17"/>
    <p:sldId id="697" r:id="rId18"/>
    <p:sldId id="698" r:id="rId19"/>
    <p:sldId id="699" r:id="rId20"/>
    <p:sldId id="700" r:id="rId21"/>
    <p:sldId id="703" r:id="rId22"/>
    <p:sldId id="701" r:id="rId23"/>
    <p:sldId id="702" r:id="rId24"/>
    <p:sldId id="704" r:id="rId25"/>
    <p:sldId id="705" r:id="rId26"/>
    <p:sldId id="706" r:id="rId27"/>
    <p:sldId id="707" r:id="rId28"/>
    <p:sldId id="709" r:id="rId29"/>
    <p:sldId id="710" r:id="rId30"/>
    <p:sldId id="711" r:id="rId31"/>
    <p:sldId id="712" r:id="rId32"/>
    <p:sldId id="713" r:id="rId33"/>
    <p:sldId id="714" r:id="rId34"/>
    <p:sldId id="715" r:id="rId35"/>
    <p:sldId id="717" r:id="rId36"/>
    <p:sldId id="718" r:id="rId37"/>
    <p:sldId id="720" r:id="rId38"/>
    <p:sldId id="719" r:id="rId39"/>
    <p:sldId id="721" r:id="rId40"/>
    <p:sldId id="722" r:id="rId41"/>
    <p:sldId id="723" r:id="rId42"/>
    <p:sldId id="716" r:id="rId43"/>
    <p:sldId id="724" r:id="rId44"/>
    <p:sldId id="725" r:id="rId45"/>
    <p:sldId id="676" r:id="rId46"/>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AF80E-13E8-4940-92D1-7A8D3E652803}" v="621" dt="2021-03-02T11:57:00.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94694"/>
  </p:normalViewPr>
  <p:slideViewPr>
    <p:cSldViewPr snapToGrid="0" snapToObjects="1">
      <p:cViewPr varScale="1">
        <p:scale>
          <a:sx n="78" d="100"/>
          <a:sy n="78" d="100"/>
        </p:scale>
        <p:origin x="850"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823AF80E-13E8-4940-92D1-7A8D3E652803}"/>
    <pc:docChg chg="undo custSel addSld delSld modSld sldOrd delMainMaster">
      <pc:chgData name="ALEXANDRE" userId="734048d45b8f99b5" providerId="LiveId" clId="{823AF80E-13E8-4940-92D1-7A8D3E652803}" dt="2021-03-05T17:43:46.712" v="2528" actId="20577"/>
      <pc:docMkLst>
        <pc:docMk/>
      </pc:docMkLst>
      <pc:sldChg chg="modSp mod">
        <pc:chgData name="ALEXANDRE" userId="734048d45b8f99b5" providerId="LiveId" clId="{823AF80E-13E8-4940-92D1-7A8D3E652803}" dt="2021-03-02T11:56:53.959" v="2524" actId="20577"/>
        <pc:sldMkLst>
          <pc:docMk/>
          <pc:sldMk cId="1673537206" sldId="257"/>
        </pc:sldMkLst>
        <pc:spChg chg="mod">
          <ac:chgData name="ALEXANDRE" userId="734048d45b8f99b5" providerId="LiveId" clId="{823AF80E-13E8-4940-92D1-7A8D3E652803}" dt="2021-03-02T11:56:53.959" v="2524" actId="20577"/>
          <ac:spMkLst>
            <pc:docMk/>
            <pc:sldMk cId="1673537206" sldId="257"/>
            <ac:spMk id="4" creationId="{10FC7B3D-DECB-6B4A-B36D-F34E590AB03F}"/>
          </ac:spMkLst>
        </pc:spChg>
        <pc:spChg chg="mod">
          <ac:chgData name="ALEXANDRE" userId="734048d45b8f99b5" providerId="LiveId" clId="{823AF80E-13E8-4940-92D1-7A8D3E652803}" dt="2021-03-02T03:02:27.108" v="1654"/>
          <ac:spMkLst>
            <pc:docMk/>
            <pc:sldMk cId="1673537206" sldId="257"/>
            <ac:spMk id="7" creationId="{9033DC5E-112F-4E31-BEC8-F07E06D15EAD}"/>
          </ac:spMkLst>
        </pc:spChg>
      </pc:sldChg>
      <pc:sldChg chg="del">
        <pc:chgData name="ALEXANDRE" userId="734048d45b8f99b5" providerId="LiveId" clId="{823AF80E-13E8-4940-92D1-7A8D3E652803}" dt="2021-03-02T00:08:44.626" v="42" actId="47"/>
        <pc:sldMkLst>
          <pc:docMk/>
          <pc:sldMk cId="1576802067" sldId="271"/>
        </pc:sldMkLst>
      </pc:sldChg>
      <pc:sldChg chg="del">
        <pc:chgData name="ALEXANDRE" userId="734048d45b8f99b5" providerId="LiveId" clId="{823AF80E-13E8-4940-92D1-7A8D3E652803}" dt="2021-03-02T00:08:44.626" v="42" actId="47"/>
        <pc:sldMkLst>
          <pc:docMk/>
          <pc:sldMk cId="2093023170" sldId="307"/>
        </pc:sldMkLst>
      </pc:sldChg>
      <pc:sldChg chg="del">
        <pc:chgData name="ALEXANDRE" userId="734048d45b8f99b5" providerId="LiveId" clId="{823AF80E-13E8-4940-92D1-7A8D3E652803}" dt="2021-03-02T00:08:44.626" v="42" actId="47"/>
        <pc:sldMkLst>
          <pc:docMk/>
          <pc:sldMk cId="3590288239" sldId="323"/>
        </pc:sldMkLst>
      </pc:sldChg>
      <pc:sldChg chg="del">
        <pc:chgData name="ALEXANDRE" userId="734048d45b8f99b5" providerId="LiveId" clId="{823AF80E-13E8-4940-92D1-7A8D3E652803}" dt="2021-03-02T00:08:44.626" v="42" actId="47"/>
        <pc:sldMkLst>
          <pc:docMk/>
          <pc:sldMk cId="870471943" sldId="324"/>
        </pc:sldMkLst>
      </pc:sldChg>
      <pc:sldChg chg="del">
        <pc:chgData name="ALEXANDRE" userId="734048d45b8f99b5" providerId="LiveId" clId="{823AF80E-13E8-4940-92D1-7A8D3E652803}" dt="2021-03-02T00:08:44.626" v="42" actId="47"/>
        <pc:sldMkLst>
          <pc:docMk/>
          <pc:sldMk cId="3098804454" sldId="398"/>
        </pc:sldMkLst>
      </pc:sldChg>
      <pc:sldChg chg="del">
        <pc:chgData name="ALEXANDRE" userId="734048d45b8f99b5" providerId="LiveId" clId="{823AF80E-13E8-4940-92D1-7A8D3E652803}" dt="2021-03-02T00:08:44.626" v="42" actId="47"/>
        <pc:sldMkLst>
          <pc:docMk/>
          <pc:sldMk cId="2403417555" sldId="399"/>
        </pc:sldMkLst>
      </pc:sldChg>
      <pc:sldChg chg="del">
        <pc:chgData name="ALEXANDRE" userId="734048d45b8f99b5" providerId="LiveId" clId="{823AF80E-13E8-4940-92D1-7A8D3E652803}" dt="2021-03-02T00:08:44.626" v="42" actId="47"/>
        <pc:sldMkLst>
          <pc:docMk/>
          <pc:sldMk cId="2814417967" sldId="419"/>
        </pc:sldMkLst>
      </pc:sldChg>
      <pc:sldChg chg="del">
        <pc:chgData name="ALEXANDRE" userId="734048d45b8f99b5" providerId="LiveId" clId="{823AF80E-13E8-4940-92D1-7A8D3E652803}" dt="2021-03-02T00:08:44.626" v="42" actId="47"/>
        <pc:sldMkLst>
          <pc:docMk/>
          <pc:sldMk cId="2551930923" sldId="420"/>
        </pc:sldMkLst>
      </pc:sldChg>
      <pc:sldChg chg="del">
        <pc:chgData name="ALEXANDRE" userId="734048d45b8f99b5" providerId="LiveId" clId="{823AF80E-13E8-4940-92D1-7A8D3E652803}" dt="2021-03-02T00:08:44.626" v="42" actId="47"/>
        <pc:sldMkLst>
          <pc:docMk/>
          <pc:sldMk cId="1938887551" sldId="422"/>
        </pc:sldMkLst>
      </pc:sldChg>
      <pc:sldChg chg="del">
        <pc:chgData name="ALEXANDRE" userId="734048d45b8f99b5" providerId="LiveId" clId="{823AF80E-13E8-4940-92D1-7A8D3E652803}" dt="2021-03-02T00:08:44.626" v="42" actId="47"/>
        <pc:sldMkLst>
          <pc:docMk/>
          <pc:sldMk cId="1982555376" sldId="423"/>
        </pc:sldMkLst>
      </pc:sldChg>
      <pc:sldChg chg="del">
        <pc:chgData name="ALEXANDRE" userId="734048d45b8f99b5" providerId="LiveId" clId="{823AF80E-13E8-4940-92D1-7A8D3E652803}" dt="2021-03-02T00:08:44.626" v="42" actId="47"/>
        <pc:sldMkLst>
          <pc:docMk/>
          <pc:sldMk cId="2209918913" sldId="425"/>
        </pc:sldMkLst>
      </pc:sldChg>
      <pc:sldChg chg="del">
        <pc:chgData name="ALEXANDRE" userId="734048d45b8f99b5" providerId="LiveId" clId="{823AF80E-13E8-4940-92D1-7A8D3E652803}" dt="2021-03-02T00:08:44.626" v="42" actId="47"/>
        <pc:sldMkLst>
          <pc:docMk/>
          <pc:sldMk cId="4097407616" sldId="677"/>
        </pc:sldMkLst>
      </pc:sldChg>
      <pc:sldChg chg="del">
        <pc:chgData name="ALEXANDRE" userId="734048d45b8f99b5" providerId="LiveId" clId="{823AF80E-13E8-4940-92D1-7A8D3E652803}" dt="2021-03-02T00:08:35.532" v="41" actId="47"/>
        <pc:sldMkLst>
          <pc:docMk/>
          <pc:sldMk cId="1918704129" sldId="678"/>
        </pc:sldMkLst>
      </pc:sldChg>
      <pc:sldChg chg="del">
        <pc:chgData name="ALEXANDRE" userId="734048d45b8f99b5" providerId="LiveId" clId="{823AF80E-13E8-4940-92D1-7A8D3E652803}" dt="2021-03-02T00:08:44.626" v="42" actId="47"/>
        <pc:sldMkLst>
          <pc:docMk/>
          <pc:sldMk cId="2750556241" sldId="679"/>
        </pc:sldMkLst>
      </pc:sldChg>
      <pc:sldChg chg="del">
        <pc:chgData name="ALEXANDRE" userId="734048d45b8f99b5" providerId="LiveId" clId="{823AF80E-13E8-4940-92D1-7A8D3E652803}" dt="2021-03-02T00:08:44.626" v="42" actId="47"/>
        <pc:sldMkLst>
          <pc:docMk/>
          <pc:sldMk cId="3675887182" sldId="682"/>
        </pc:sldMkLst>
      </pc:sldChg>
      <pc:sldChg chg="modSp mod ord">
        <pc:chgData name="ALEXANDRE" userId="734048d45b8f99b5" providerId="LiveId" clId="{823AF80E-13E8-4940-92D1-7A8D3E652803}" dt="2021-03-02T01:29:02.725" v="924" actId="20577"/>
        <pc:sldMkLst>
          <pc:docMk/>
          <pc:sldMk cId="3875957722" sldId="684"/>
        </pc:sldMkLst>
        <pc:spChg chg="mod">
          <ac:chgData name="ALEXANDRE" userId="734048d45b8f99b5" providerId="LiveId" clId="{823AF80E-13E8-4940-92D1-7A8D3E652803}" dt="2021-03-02T01:29:02.725" v="924" actId="20577"/>
          <ac:spMkLst>
            <pc:docMk/>
            <pc:sldMk cId="3875957722" sldId="684"/>
            <ac:spMk id="2" creationId="{F9A0BA26-1F71-1D4E-BE52-10A03A521463}"/>
          </ac:spMkLst>
        </pc:spChg>
      </pc:sldChg>
      <pc:sldChg chg="addSp modSp new mod">
        <pc:chgData name="ALEXANDRE" userId="734048d45b8f99b5" providerId="LiveId" clId="{823AF80E-13E8-4940-92D1-7A8D3E652803}" dt="2021-03-02T00:16:08.971" v="115" actId="20577"/>
        <pc:sldMkLst>
          <pc:docMk/>
          <pc:sldMk cId="2891337462" sldId="685"/>
        </pc:sldMkLst>
        <pc:spChg chg="mod">
          <ac:chgData name="ALEXANDRE" userId="734048d45b8f99b5" providerId="LiveId" clId="{823AF80E-13E8-4940-92D1-7A8D3E652803}" dt="2021-03-02T00:15:14.900" v="109" actId="1076"/>
          <ac:spMkLst>
            <pc:docMk/>
            <pc:sldMk cId="2891337462" sldId="685"/>
            <ac:spMk id="2" creationId="{4F96D14D-AA50-454D-919B-217BDCD18907}"/>
          </ac:spMkLst>
        </pc:spChg>
        <pc:spChg chg="mod">
          <ac:chgData name="ALEXANDRE" userId="734048d45b8f99b5" providerId="LiveId" clId="{823AF80E-13E8-4940-92D1-7A8D3E652803}" dt="2021-03-02T00:16:08.971" v="115" actId="20577"/>
          <ac:spMkLst>
            <pc:docMk/>
            <pc:sldMk cId="2891337462" sldId="685"/>
            <ac:spMk id="3" creationId="{A02F2FDF-90F6-4479-B166-941792464DA4}"/>
          </ac:spMkLst>
        </pc:spChg>
        <pc:picChg chg="add mod">
          <ac:chgData name="ALEXANDRE" userId="734048d45b8f99b5" providerId="LiveId" clId="{823AF80E-13E8-4940-92D1-7A8D3E652803}" dt="2021-03-02T00:16:00.303" v="112" actId="1076"/>
          <ac:picMkLst>
            <pc:docMk/>
            <pc:sldMk cId="2891337462" sldId="685"/>
            <ac:picMk id="1026" creationId="{BBBBEF77-16E8-4559-9F2F-67BB8AFBC65B}"/>
          </ac:picMkLst>
        </pc:picChg>
      </pc:sldChg>
      <pc:sldChg chg="delSp modSp add mod">
        <pc:chgData name="ALEXANDRE" userId="734048d45b8f99b5" providerId="LiveId" clId="{823AF80E-13E8-4940-92D1-7A8D3E652803}" dt="2021-03-02T00:17:15.934" v="149" actId="1076"/>
        <pc:sldMkLst>
          <pc:docMk/>
          <pc:sldMk cId="1484730721" sldId="686"/>
        </pc:sldMkLst>
        <pc:spChg chg="mod">
          <ac:chgData name="ALEXANDRE" userId="734048d45b8f99b5" providerId="LiveId" clId="{823AF80E-13E8-4940-92D1-7A8D3E652803}" dt="2021-03-02T00:17:13.262" v="148" actId="14100"/>
          <ac:spMkLst>
            <pc:docMk/>
            <pc:sldMk cId="1484730721" sldId="686"/>
            <ac:spMk id="2" creationId="{4F96D14D-AA50-454D-919B-217BDCD18907}"/>
          </ac:spMkLst>
        </pc:spChg>
        <pc:spChg chg="mod">
          <ac:chgData name="ALEXANDRE" userId="734048d45b8f99b5" providerId="LiveId" clId="{823AF80E-13E8-4940-92D1-7A8D3E652803}" dt="2021-03-02T00:17:15.934" v="149" actId="1076"/>
          <ac:spMkLst>
            <pc:docMk/>
            <pc:sldMk cId="1484730721" sldId="686"/>
            <ac:spMk id="3" creationId="{A02F2FDF-90F6-4479-B166-941792464DA4}"/>
          </ac:spMkLst>
        </pc:spChg>
        <pc:picChg chg="del">
          <ac:chgData name="ALEXANDRE" userId="734048d45b8f99b5" providerId="LiveId" clId="{823AF80E-13E8-4940-92D1-7A8D3E652803}" dt="2021-03-02T00:17:06.956" v="145" actId="478"/>
          <ac:picMkLst>
            <pc:docMk/>
            <pc:sldMk cId="1484730721" sldId="686"/>
            <ac:picMk id="1026" creationId="{BBBBEF77-16E8-4559-9F2F-67BB8AFBC65B}"/>
          </ac:picMkLst>
        </pc:picChg>
      </pc:sldChg>
      <pc:sldChg chg="addSp modSp new mod">
        <pc:chgData name="ALEXANDRE" userId="734048d45b8f99b5" providerId="LiveId" clId="{823AF80E-13E8-4940-92D1-7A8D3E652803}" dt="2021-03-02T00:26:42.236" v="301" actId="113"/>
        <pc:sldMkLst>
          <pc:docMk/>
          <pc:sldMk cId="1825646114" sldId="687"/>
        </pc:sldMkLst>
        <pc:spChg chg="mod">
          <ac:chgData name="ALEXANDRE" userId="734048d45b8f99b5" providerId="LiveId" clId="{823AF80E-13E8-4940-92D1-7A8D3E652803}" dt="2021-03-02T00:26:33.587" v="299" actId="403"/>
          <ac:spMkLst>
            <pc:docMk/>
            <pc:sldMk cId="1825646114" sldId="687"/>
            <ac:spMk id="2" creationId="{23D42CFB-BBC4-46E7-8AF0-F55793429290}"/>
          </ac:spMkLst>
        </pc:spChg>
        <pc:spChg chg="mod">
          <ac:chgData name="ALEXANDRE" userId="734048d45b8f99b5" providerId="LiveId" clId="{823AF80E-13E8-4940-92D1-7A8D3E652803}" dt="2021-03-02T00:26:42.236" v="301" actId="113"/>
          <ac:spMkLst>
            <pc:docMk/>
            <pc:sldMk cId="1825646114" sldId="687"/>
            <ac:spMk id="3" creationId="{F2BD2220-B607-421B-9A43-98C0C99BCC7F}"/>
          </ac:spMkLst>
        </pc:spChg>
        <pc:picChg chg="add mod">
          <ac:chgData name="ALEXANDRE" userId="734048d45b8f99b5" providerId="LiveId" clId="{823AF80E-13E8-4940-92D1-7A8D3E652803}" dt="2021-03-02T00:22:45.075" v="196" actId="1076"/>
          <ac:picMkLst>
            <pc:docMk/>
            <pc:sldMk cId="1825646114" sldId="687"/>
            <ac:picMk id="2050" creationId="{397F9D92-BA37-4493-863D-A43B54263C6A}"/>
          </ac:picMkLst>
        </pc:picChg>
      </pc:sldChg>
      <pc:sldChg chg="addSp delSp modSp add mod">
        <pc:chgData name="ALEXANDRE" userId="734048d45b8f99b5" providerId="LiveId" clId="{823AF80E-13E8-4940-92D1-7A8D3E652803}" dt="2021-03-02T00:26:04.576" v="291" actId="1076"/>
        <pc:sldMkLst>
          <pc:docMk/>
          <pc:sldMk cId="2847908363" sldId="688"/>
        </pc:sldMkLst>
        <pc:spChg chg="mod">
          <ac:chgData name="ALEXANDRE" userId="734048d45b8f99b5" providerId="LiveId" clId="{823AF80E-13E8-4940-92D1-7A8D3E652803}" dt="2021-03-02T00:25:25.512" v="287" actId="14100"/>
          <ac:spMkLst>
            <pc:docMk/>
            <pc:sldMk cId="2847908363" sldId="688"/>
            <ac:spMk id="2" creationId="{23D42CFB-BBC4-46E7-8AF0-F55793429290}"/>
          </ac:spMkLst>
        </pc:spChg>
        <pc:spChg chg="mod">
          <ac:chgData name="ALEXANDRE" userId="734048d45b8f99b5" providerId="LiveId" clId="{823AF80E-13E8-4940-92D1-7A8D3E652803}" dt="2021-03-02T00:25:12.214" v="262" actId="1076"/>
          <ac:spMkLst>
            <pc:docMk/>
            <pc:sldMk cId="2847908363" sldId="688"/>
            <ac:spMk id="3" creationId="{F2BD2220-B607-421B-9A43-98C0C99BCC7F}"/>
          </ac:spMkLst>
        </pc:spChg>
        <pc:picChg chg="add mod">
          <ac:chgData name="ALEXANDRE" userId="734048d45b8f99b5" providerId="LiveId" clId="{823AF80E-13E8-4940-92D1-7A8D3E652803}" dt="2021-03-02T00:26:04.576" v="291" actId="1076"/>
          <ac:picMkLst>
            <pc:docMk/>
            <pc:sldMk cId="2847908363" sldId="688"/>
            <ac:picMk id="5" creationId="{E3BF224B-A80A-46B0-955F-CF94BA13D4DD}"/>
          </ac:picMkLst>
        </pc:picChg>
        <pc:picChg chg="del">
          <ac:chgData name="ALEXANDRE" userId="734048d45b8f99b5" providerId="LiveId" clId="{823AF80E-13E8-4940-92D1-7A8D3E652803}" dt="2021-03-02T00:24:30.378" v="244" actId="478"/>
          <ac:picMkLst>
            <pc:docMk/>
            <pc:sldMk cId="2847908363" sldId="688"/>
            <ac:picMk id="2050" creationId="{397F9D92-BA37-4493-863D-A43B54263C6A}"/>
          </ac:picMkLst>
        </pc:picChg>
      </pc:sldChg>
      <pc:sldChg chg="addSp modSp new mod">
        <pc:chgData name="ALEXANDRE" userId="734048d45b8f99b5" providerId="LiveId" clId="{823AF80E-13E8-4940-92D1-7A8D3E652803}" dt="2021-03-02T00:44:23.042" v="585" actId="14100"/>
        <pc:sldMkLst>
          <pc:docMk/>
          <pc:sldMk cId="3888693584" sldId="689"/>
        </pc:sldMkLst>
        <pc:spChg chg="mod">
          <ac:chgData name="ALEXANDRE" userId="734048d45b8f99b5" providerId="LiveId" clId="{823AF80E-13E8-4940-92D1-7A8D3E652803}" dt="2021-03-02T00:44:23.042" v="585" actId="14100"/>
          <ac:spMkLst>
            <pc:docMk/>
            <pc:sldMk cId="3888693584" sldId="689"/>
            <ac:spMk id="2" creationId="{AC2532FD-A785-4A52-B6F2-4D803E5426B0}"/>
          </ac:spMkLst>
        </pc:spChg>
        <pc:spChg chg="mod">
          <ac:chgData name="ALEXANDRE" userId="734048d45b8f99b5" providerId="LiveId" clId="{823AF80E-13E8-4940-92D1-7A8D3E652803}" dt="2021-03-02T00:44:21.115" v="584" actId="1076"/>
          <ac:spMkLst>
            <pc:docMk/>
            <pc:sldMk cId="3888693584" sldId="689"/>
            <ac:spMk id="3" creationId="{D8DE9B86-6082-42F7-9591-4D156D644B42}"/>
          </ac:spMkLst>
        </pc:spChg>
        <pc:picChg chg="add mod">
          <ac:chgData name="ALEXANDRE" userId="734048d45b8f99b5" providerId="LiveId" clId="{823AF80E-13E8-4940-92D1-7A8D3E652803}" dt="2021-03-02T00:30:58.738" v="371" actId="1076"/>
          <ac:picMkLst>
            <pc:docMk/>
            <pc:sldMk cId="3888693584" sldId="689"/>
            <ac:picMk id="3074" creationId="{DEEA6EDD-B820-4A04-A842-AC9D84551729}"/>
          </ac:picMkLst>
        </pc:picChg>
      </pc:sldChg>
      <pc:sldChg chg="del">
        <pc:chgData name="ALEXANDRE" userId="734048d45b8f99b5" providerId="LiveId" clId="{823AF80E-13E8-4940-92D1-7A8D3E652803}" dt="2021-03-02T00:08:44.626" v="42" actId="47"/>
        <pc:sldMkLst>
          <pc:docMk/>
          <pc:sldMk cId="169439273" sldId="690"/>
        </pc:sldMkLst>
      </pc:sldChg>
      <pc:sldChg chg="addSp delSp modSp add mod">
        <pc:chgData name="ALEXANDRE" userId="734048d45b8f99b5" providerId="LiveId" clId="{823AF80E-13E8-4940-92D1-7A8D3E652803}" dt="2021-03-02T00:44:38.185" v="604" actId="20577"/>
        <pc:sldMkLst>
          <pc:docMk/>
          <pc:sldMk cId="2552027945" sldId="690"/>
        </pc:sldMkLst>
        <pc:spChg chg="mod">
          <ac:chgData name="ALEXANDRE" userId="734048d45b8f99b5" providerId="LiveId" clId="{823AF80E-13E8-4940-92D1-7A8D3E652803}" dt="2021-03-02T00:44:38.185" v="604" actId="20577"/>
          <ac:spMkLst>
            <pc:docMk/>
            <pc:sldMk cId="2552027945" sldId="690"/>
            <ac:spMk id="2" creationId="{AC2532FD-A785-4A52-B6F2-4D803E5426B0}"/>
          </ac:spMkLst>
        </pc:spChg>
        <pc:spChg chg="del">
          <ac:chgData name="ALEXANDRE" userId="734048d45b8f99b5" providerId="LiveId" clId="{823AF80E-13E8-4940-92D1-7A8D3E652803}" dt="2021-03-02T00:33:20.545" v="388" actId="478"/>
          <ac:spMkLst>
            <pc:docMk/>
            <pc:sldMk cId="2552027945" sldId="690"/>
            <ac:spMk id="3" creationId="{D8DE9B86-6082-42F7-9591-4D156D644B42}"/>
          </ac:spMkLst>
        </pc:spChg>
        <pc:spChg chg="add del mod">
          <ac:chgData name="ALEXANDRE" userId="734048d45b8f99b5" providerId="LiveId" clId="{823AF80E-13E8-4940-92D1-7A8D3E652803}" dt="2021-03-02T00:33:38.637" v="421" actId="478"/>
          <ac:spMkLst>
            <pc:docMk/>
            <pc:sldMk cId="2552027945" sldId="690"/>
            <ac:spMk id="4" creationId="{5BBCB04B-B0E4-498D-979E-36DDE51583B8}"/>
          </ac:spMkLst>
        </pc:spChg>
        <pc:picChg chg="del">
          <ac:chgData name="ALEXANDRE" userId="734048d45b8f99b5" providerId="LiveId" clId="{823AF80E-13E8-4940-92D1-7A8D3E652803}" dt="2021-03-02T00:33:20.545" v="388" actId="478"/>
          <ac:picMkLst>
            <pc:docMk/>
            <pc:sldMk cId="2552027945" sldId="690"/>
            <ac:picMk id="3074" creationId="{DEEA6EDD-B820-4A04-A842-AC9D84551729}"/>
          </ac:picMkLst>
        </pc:picChg>
        <pc:picChg chg="add mod">
          <ac:chgData name="ALEXANDRE" userId="734048d45b8f99b5" providerId="LiveId" clId="{823AF80E-13E8-4940-92D1-7A8D3E652803}" dt="2021-03-02T00:35:09.261" v="436" actId="1076"/>
          <ac:picMkLst>
            <pc:docMk/>
            <pc:sldMk cId="2552027945" sldId="690"/>
            <ac:picMk id="4098" creationId="{21194E51-B1BD-4EFD-9FBF-8D4036482B4E}"/>
          </ac:picMkLst>
        </pc:picChg>
      </pc:sldChg>
      <pc:sldChg chg="addSp modSp new mod">
        <pc:chgData name="ALEXANDRE" userId="734048d45b8f99b5" providerId="LiveId" clId="{823AF80E-13E8-4940-92D1-7A8D3E652803}" dt="2021-03-02T00:38:18.829" v="494" actId="1076"/>
        <pc:sldMkLst>
          <pc:docMk/>
          <pc:sldMk cId="773871182" sldId="691"/>
        </pc:sldMkLst>
        <pc:spChg chg="mod">
          <ac:chgData name="ALEXANDRE" userId="734048d45b8f99b5" providerId="LiveId" clId="{823AF80E-13E8-4940-92D1-7A8D3E652803}" dt="2021-03-02T00:37:47.072" v="487" actId="14100"/>
          <ac:spMkLst>
            <pc:docMk/>
            <pc:sldMk cId="773871182" sldId="691"/>
            <ac:spMk id="2" creationId="{99B46DAD-ACAF-42D2-B772-B1A327604A18}"/>
          </ac:spMkLst>
        </pc:spChg>
        <pc:spChg chg="mod">
          <ac:chgData name="ALEXANDRE" userId="734048d45b8f99b5" providerId="LiveId" clId="{823AF80E-13E8-4940-92D1-7A8D3E652803}" dt="2021-03-02T00:38:18.829" v="494" actId="1076"/>
          <ac:spMkLst>
            <pc:docMk/>
            <pc:sldMk cId="773871182" sldId="691"/>
            <ac:spMk id="3" creationId="{D52EE715-0058-4749-9B34-3480F2C63B47}"/>
          </ac:spMkLst>
        </pc:spChg>
        <pc:picChg chg="add mod">
          <ac:chgData name="ALEXANDRE" userId="734048d45b8f99b5" providerId="LiveId" clId="{823AF80E-13E8-4940-92D1-7A8D3E652803}" dt="2021-03-02T00:38:16.977" v="493" actId="1076"/>
          <ac:picMkLst>
            <pc:docMk/>
            <pc:sldMk cId="773871182" sldId="691"/>
            <ac:picMk id="5122" creationId="{F3CECFDF-4081-40DB-BD15-1A105E5F2AAC}"/>
          </ac:picMkLst>
        </pc:picChg>
      </pc:sldChg>
      <pc:sldChg chg="addSp delSp modSp add mod">
        <pc:chgData name="ALEXANDRE" userId="734048d45b8f99b5" providerId="LiveId" clId="{823AF80E-13E8-4940-92D1-7A8D3E652803}" dt="2021-03-02T00:40:35.010" v="543" actId="207"/>
        <pc:sldMkLst>
          <pc:docMk/>
          <pc:sldMk cId="3180195766" sldId="692"/>
        </pc:sldMkLst>
        <pc:spChg chg="mod">
          <ac:chgData name="ALEXANDRE" userId="734048d45b8f99b5" providerId="LiveId" clId="{823AF80E-13E8-4940-92D1-7A8D3E652803}" dt="2021-03-02T00:40:35.010" v="543" actId="207"/>
          <ac:spMkLst>
            <pc:docMk/>
            <pc:sldMk cId="3180195766" sldId="692"/>
            <ac:spMk id="3" creationId="{D52EE715-0058-4749-9B34-3480F2C63B47}"/>
          </ac:spMkLst>
        </pc:spChg>
        <pc:picChg chg="add mod">
          <ac:chgData name="ALEXANDRE" userId="734048d45b8f99b5" providerId="LiveId" clId="{823AF80E-13E8-4940-92D1-7A8D3E652803}" dt="2021-03-02T00:40:33.289" v="542" actId="1076"/>
          <ac:picMkLst>
            <pc:docMk/>
            <pc:sldMk cId="3180195766" sldId="692"/>
            <ac:picMk id="6" creationId="{10483F67-9C05-462A-A1DC-825E23B74038}"/>
          </ac:picMkLst>
        </pc:picChg>
        <pc:picChg chg="del">
          <ac:chgData name="ALEXANDRE" userId="734048d45b8f99b5" providerId="LiveId" clId="{823AF80E-13E8-4940-92D1-7A8D3E652803}" dt="2021-03-02T00:38:59.854" v="503" actId="478"/>
          <ac:picMkLst>
            <pc:docMk/>
            <pc:sldMk cId="3180195766" sldId="692"/>
            <ac:picMk id="5122" creationId="{F3CECFDF-4081-40DB-BD15-1A105E5F2AAC}"/>
          </ac:picMkLst>
        </pc:picChg>
        <pc:picChg chg="add del mod">
          <ac:chgData name="ALEXANDRE" userId="734048d45b8f99b5" providerId="LiveId" clId="{823AF80E-13E8-4940-92D1-7A8D3E652803}" dt="2021-03-02T00:39:57.916" v="525" actId="478"/>
          <ac:picMkLst>
            <pc:docMk/>
            <pc:sldMk cId="3180195766" sldId="692"/>
            <ac:picMk id="6146" creationId="{061076A5-437B-42A7-9F52-67C48995E34B}"/>
          </ac:picMkLst>
        </pc:picChg>
      </pc:sldChg>
      <pc:sldChg chg="del">
        <pc:chgData name="ALEXANDRE" userId="734048d45b8f99b5" providerId="LiveId" clId="{823AF80E-13E8-4940-92D1-7A8D3E652803}" dt="2021-03-02T00:08:44.626" v="42" actId="47"/>
        <pc:sldMkLst>
          <pc:docMk/>
          <pc:sldMk cId="3709435904" sldId="692"/>
        </pc:sldMkLst>
      </pc:sldChg>
      <pc:sldChg chg="addSp delSp modSp add mod">
        <pc:chgData name="ALEXANDRE" userId="734048d45b8f99b5" providerId="LiveId" clId="{823AF80E-13E8-4940-92D1-7A8D3E652803}" dt="2021-03-02T00:54:11.097" v="655" actId="403"/>
        <pc:sldMkLst>
          <pc:docMk/>
          <pc:sldMk cId="447959638" sldId="693"/>
        </pc:sldMkLst>
        <pc:spChg chg="mod">
          <ac:chgData name="ALEXANDRE" userId="734048d45b8f99b5" providerId="LiveId" clId="{823AF80E-13E8-4940-92D1-7A8D3E652803}" dt="2021-03-02T00:41:17.361" v="558" actId="20577"/>
          <ac:spMkLst>
            <pc:docMk/>
            <pc:sldMk cId="447959638" sldId="693"/>
            <ac:spMk id="2" creationId="{99B46DAD-ACAF-42D2-B772-B1A327604A18}"/>
          </ac:spMkLst>
        </pc:spChg>
        <pc:spChg chg="mod">
          <ac:chgData name="ALEXANDRE" userId="734048d45b8f99b5" providerId="LiveId" clId="{823AF80E-13E8-4940-92D1-7A8D3E652803}" dt="2021-03-02T00:54:11.097" v="655" actId="403"/>
          <ac:spMkLst>
            <pc:docMk/>
            <pc:sldMk cId="447959638" sldId="693"/>
            <ac:spMk id="3" creationId="{D52EE715-0058-4749-9B34-3480F2C63B47}"/>
          </ac:spMkLst>
        </pc:spChg>
        <pc:picChg chg="del">
          <ac:chgData name="ALEXANDRE" userId="734048d45b8f99b5" providerId="LiveId" clId="{823AF80E-13E8-4940-92D1-7A8D3E652803}" dt="2021-03-02T00:39:28.021" v="516" actId="478"/>
          <ac:picMkLst>
            <pc:docMk/>
            <pc:sldMk cId="447959638" sldId="693"/>
            <ac:picMk id="6146" creationId="{061076A5-437B-42A7-9F52-67C48995E34B}"/>
          </ac:picMkLst>
        </pc:picChg>
        <pc:picChg chg="add del mod">
          <ac:chgData name="ALEXANDRE" userId="734048d45b8f99b5" providerId="LiveId" clId="{823AF80E-13E8-4940-92D1-7A8D3E652803}" dt="2021-03-02T00:41:23.701" v="559" actId="478"/>
          <ac:picMkLst>
            <pc:docMk/>
            <pc:sldMk cId="447959638" sldId="693"/>
            <ac:picMk id="7170" creationId="{DE75A66C-EDCA-4B07-9767-F773C528247A}"/>
          </ac:picMkLst>
        </pc:picChg>
      </pc:sldChg>
      <pc:sldChg chg="del">
        <pc:chgData name="ALEXANDRE" userId="734048d45b8f99b5" providerId="LiveId" clId="{823AF80E-13E8-4940-92D1-7A8D3E652803}" dt="2021-03-02T00:08:44.626" v="42" actId="47"/>
        <pc:sldMkLst>
          <pc:docMk/>
          <pc:sldMk cId="2077874556" sldId="693"/>
        </pc:sldMkLst>
      </pc:sldChg>
      <pc:sldChg chg="addSp delSp modSp add mod modAnim">
        <pc:chgData name="ALEXANDRE" userId="734048d45b8f99b5" providerId="LiveId" clId="{823AF80E-13E8-4940-92D1-7A8D3E652803}" dt="2021-03-02T00:59:48.817" v="698"/>
        <pc:sldMkLst>
          <pc:docMk/>
          <pc:sldMk cId="517338433" sldId="694"/>
        </pc:sldMkLst>
        <pc:spChg chg="mod">
          <ac:chgData name="ALEXANDRE" userId="734048d45b8f99b5" providerId="LiveId" clId="{823AF80E-13E8-4940-92D1-7A8D3E652803}" dt="2021-03-02T00:57:14.746" v="685" actId="14100"/>
          <ac:spMkLst>
            <pc:docMk/>
            <pc:sldMk cId="517338433" sldId="694"/>
            <ac:spMk id="2" creationId="{99B46DAD-ACAF-42D2-B772-B1A327604A18}"/>
          </ac:spMkLst>
        </pc:spChg>
        <pc:spChg chg="del mod">
          <ac:chgData name="ALEXANDRE" userId="734048d45b8f99b5" providerId="LiveId" clId="{823AF80E-13E8-4940-92D1-7A8D3E652803}" dt="2021-03-02T00:52:27.856" v="636" actId="478"/>
          <ac:spMkLst>
            <pc:docMk/>
            <pc:sldMk cId="517338433" sldId="694"/>
            <ac:spMk id="3" creationId="{D52EE715-0058-4749-9B34-3480F2C63B47}"/>
          </ac:spMkLst>
        </pc:spChg>
        <pc:spChg chg="add mod ord">
          <ac:chgData name="ALEXANDRE" userId="734048d45b8f99b5" providerId="LiveId" clId="{823AF80E-13E8-4940-92D1-7A8D3E652803}" dt="2021-03-02T00:57:28.546" v="690" actId="14100"/>
          <ac:spMkLst>
            <pc:docMk/>
            <pc:sldMk cId="517338433" sldId="694"/>
            <ac:spMk id="5" creationId="{60B12656-5A4C-4011-A06C-FD65D35B8F0B}"/>
          </ac:spMkLst>
        </pc:spChg>
        <pc:spChg chg="add mod">
          <ac:chgData name="ALEXANDRE" userId="734048d45b8f99b5" providerId="LiveId" clId="{823AF80E-13E8-4940-92D1-7A8D3E652803}" dt="2021-03-02T00:59:41.140" v="697" actId="1076"/>
          <ac:spMkLst>
            <pc:docMk/>
            <pc:sldMk cId="517338433" sldId="694"/>
            <ac:spMk id="10" creationId="{E178BB03-936D-45A9-8506-5C49DFF4D965}"/>
          </ac:spMkLst>
        </pc:spChg>
        <pc:picChg chg="add mod">
          <ac:chgData name="ALEXANDRE" userId="734048d45b8f99b5" providerId="LiveId" clId="{823AF80E-13E8-4940-92D1-7A8D3E652803}" dt="2021-03-02T00:59:25.557" v="694" actId="14100"/>
          <ac:picMkLst>
            <pc:docMk/>
            <pc:sldMk cId="517338433" sldId="694"/>
            <ac:picMk id="7" creationId="{5CBD62EE-477C-4BE0-BE14-4BAE87F15CAF}"/>
          </ac:picMkLst>
        </pc:picChg>
        <pc:picChg chg="add mod">
          <ac:chgData name="ALEXANDRE" userId="734048d45b8f99b5" providerId="LiveId" clId="{823AF80E-13E8-4940-92D1-7A8D3E652803}" dt="2021-03-02T00:59:26.915" v="695" actId="1076"/>
          <ac:picMkLst>
            <pc:docMk/>
            <pc:sldMk cId="517338433" sldId="694"/>
            <ac:picMk id="9" creationId="{2ED741B2-D08F-4823-AF8B-724352A1A4A4}"/>
          </ac:picMkLst>
        </pc:picChg>
      </pc:sldChg>
      <pc:sldChg chg="del">
        <pc:chgData name="ALEXANDRE" userId="734048d45b8f99b5" providerId="LiveId" clId="{823AF80E-13E8-4940-92D1-7A8D3E652803}" dt="2021-03-02T00:08:44.626" v="42" actId="47"/>
        <pc:sldMkLst>
          <pc:docMk/>
          <pc:sldMk cId="3592295903" sldId="694"/>
        </pc:sldMkLst>
      </pc:sldChg>
      <pc:sldChg chg="addSp modSp add mod modAnim">
        <pc:chgData name="ALEXANDRE" userId="734048d45b8f99b5" providerId="LiveId" clId="{823AF80E-13E8-4940-92D1-7A8D3E652803}" dt="2021-03-02T01:02:12.237" v="706"/>
        <pc:sldMkLst>
          <pc:docMk/>
          <pc:sldMk cId="639282165" sldId="695"/>
        </pc:sldMkLst>
        <pc:spChg chg="mod">
          <ac:chgData name="ALEXANDRE" userId="734048d45b8f99b5" providerId="LiveId" clId="{823AF80E-13E8-4940-92D1-7A8D3E652803}" dt="2021-03-02T00:53:59.575" v="652" actId="1076"/>
          <ac:spMkLst>
            <pc:docMk/>
            <pc:sldMk cId="639282165" sldId="695"/>
            <ac:spMk id="2" creationId="{99B46DAD-ACAF-42D2-B772-B1A327604A18}"/>
          </ac:spMkLst>
        </pc:spChg>
        <pc:spChg chg="mod">
          <ac:chgData name="ALEXANDRE" userId="734048d45b8f99b5" providerId="LiveId" clId="{823AF80E-13E8-4940-92D1-7A8D3E652803}" dt="2021-03-02T00:53:57.854" v="651" actId="14100"/>
          <ac:spMkLst>
            <pc:docMk/>
            <pc:sldMk cId="639282165" sldId="695"/>
            <ac:spMk id="3" creationId="{D52EE715-0058-4749-9B34-3480F2C63B47}"/>
          </ac:spMkLst>
        </pc:spChg>
        <pc:picChg chg="add mod modCrop">
          <ac:chgData name="ALEXANDRE" userId="734048d45b8f99b5" providerId="LiveId" clId="{823AF80E-13E8-4940-92D1-7A8D3E652803}" dt="2021-03-02T00:54:01.423" v="653" actId="1076"/>
          <ac:picMkLst>
            <pc:docMk/>
            <pc:sldMk cId="639282165" sldId="695"/>
            <ac:picMk id="5" creationId="{FACC1B4C-1B41-4ADD-8708-DEB6D2CAB6C5}"/>
          </ac:picMkLst>
        </pc:picChg>
        <pc:picChg chg="add mod">
          <ac:chgData name="ALEXANDRE" userId="734048d45b8f99b5" providerId="LiveId" clId="{823AF80E-13E8-4940-92D1-7A8D3E652803}" dt="2021-03-02T01:01:42.553" v="703" actId="14100"/>
          <ac:picMkLst>
            <pc:docMk/>
            <pc:sldMk cId="639282165" sldId="695"/>
            <ac:picMk id="7" creationId="{5C1577BA-33A9-439E-93BD-9F2E362B5A9E}"/>
          </ac:picMkLst>
        </pc:picChg>
        <pc:picChg chg="add">
          <ac:chgData name="ALEXANDRE" userId="734048d45b8f99b5" providerId="LiveId" clId="{823AF80E-13E8-4940-92D1-7A8D3E652803}" dt="2021-03-02T01:02:07.731" v="705" actId="22"/>
          <ac:picMkLst>
            <pc:docMk/>
            <pc:sldMk cId="639282165" sldId="695"/>
            <ac:picMk id="9" creationId="{325ED373-6EA5-4FAC-8B0A-6D54AA1EC61D}"/>
          </ac:picMkLst>
        </pc:picChg>
      </pc:sldChg>
      <pc:sldChg chg="del">
        <pc:chgData name="ALEXANDRE" userId="734048d45b8f99b5" providerId="LiveId" clId="{823AF80E-13E8-4940-92D1-7A8D3E652803}" dt="2021-03-02T00:08:44.626" v="42" actId="47"/>
        <pc:sldMkLst>
          <pc:docMk/>
          <pc:sldMk cId="2822472789" sldId="695"/>
        </pc:sldMkLst>
      </pc:sldChg>
      <pc:sldChg chg="addSp delSp modSp add mod">
        <pc:chgData name="ALEXANDRE" userId="734048d45b8f99b5" providerId="LiveId" clId="{823AF80E-13E8-4940-92D1-7A8D3E652803}" dt="2021-03-02T01:09:11.912" v="726" actId="1076"/>
        <pc:sldMkLst>
          <pc:docMk/>
          <pc:sldMk cId="60237570" sldId="696"/>
        </pc:sldMkLst>
        <pc:spChg chg="mod">
          <ac:chgData name="ALEXANDRE" userId="734048d45b8f99b5" providerId="LiveId" clId="{823AF80E-13E8-4940-92D1-7A8D3E652803}" dt="2021-03-02T01:09:11.912" v="726" actId="1076"/>
          <ac:spMkLst>
            <pc:docMk/>
            <pc:sldMk cId="60237570" sldId="696"/>
            <ac:spMk id="2" creationId="{AC2532FD-A785-4A52-B6F2-4D803E5426B0}"/>
          </ac:spMkLst>
        </pc:spChg>
        <pc:picChg chg="del">
          <ac:chgData name="ALEXANDRE" userId="734048d45b8f99b5" providerId="LiveId" clId="{823AF80E-13E8-4940-92D1-7A8D3E652803}" dt="2021-03-02T01:08:51.524" v="720" actId="478"/>
          <ac:picMkLst>
            <pc:docMk/>
            <pc:sldMk cId="60237570" sldId="696"/>
            <ac:picMk id="4098" creationId="{21194E51-B1BD-4EFD-9FBF-8D4036482B4E}"/>
          </ac:picMkLst>
        </pc:picChg>
        <pc:picChg chg="add mod">
          <ac:chgData name="ALEXANDRE" userId="734048d45b8f99b5" providerId="LiveId" clId="{823AF80E-13E8-4940-92D1-7A8D3E652803}" dt="2021-03-02T01:09:05.235" v="724" actId="1076"/>
          <ac:picMkLst>
            <pc:docMk/>
            <pc:sldMk cId="60237570" sldId="696"/>
            <ac:picMk id="8194" creationId="{7C40350D-375F-4559-B282-86B24EC172CC}"/>
          </ac:picMkLst>
        </pc:picChg>
      </pc:sldChg>
      <pc:sldChg chg="del">
        <pc:chgData name="ALEXANDRE" userId="734048d45b8f99b5" providerId="LiveId" clId="{823AF80E-13E8-4940-92D1-7A8D3E652803}" dt="2021-03-02T00:08:44.626" v="42" actId="47"/>
        <pc:sldMkLst>
          <pc:docMk/>
          <pc:sldMk cId="2603031580" sldId="696"/>
        </pc:sldMkLst>
      </pc:sldChg>
      <pc:sldChg chg="del">
        <pc:chgData name="ALEXANDRE" userId="734048d45b8f99b5" providerId="LiveId" clId="{823AF80E-13E8-4940-92D1-7A8D3E652803}" dt="2021-03-02T00:08:44.626" v="42" actId="47"/>
        <pc:sldMkLst>
          <pc:docMk/>
          <pc:sldMk cId="1183625532" sldId="697"/>
        </pc:sldMkLst>
      </pc:sldChg>
      <pc:sldChg chg="addSp delSp modSp new mod modAnim">
        <pc:chgData name="ALEXANDRE" userId="734048d45b8f99b5" providerId="LiveId" clId="{823AF80E-13E8-4940-92D1-7A8D3E652803}" dt="2021-03-02T01:21:13.904" v="775"/>
        <pc:sldMkLst>
          <pc:docMk/>
          <pc:sldMk cId="1723357838" sldId="697"/>
        </pc:sldMkLst>
        <pc:spChg chg="mod">
          <ac:chgData name="ALEXANDRE" userId="734048d45b8f99b5" providerId="LiveId" clId="{823AF80E-13E8-4940-92D1-7A8D3E652803}" dt="2021-03-02T01:11:59.072" v="757" actId="1076"/>
          <ac:spMkLst>
            <pc:docMk/>
            <pc:sldMk cId="1723357838" sldId="697"/>
            <ac:spMk id="2" creationId="{89DEF284-A69F-412C-8537-1C0819770D06}"/>
          </ac:spMkLst>
        </pc:spChg>
        <pc:spChg chg="mod">
          <ac:chgData name="ALEXANDRE" userId="734048d45b8f99b5" providerId="LiveId" clId="{823AF80E-13E8-4940-92D1-7A8D3E652803}" dt="2021-03-02T01:12:00.623" v="758" actId="1076"/>
          <ac:spMkLst>
            <pc:docMk/>
            <pc:sldMk cId="1723357838" sldId="697"/>
            <ac:spMk id="3" creationId="{2CA4F97F-77B3-49EC-8FE3-AB3F94F85D53}"/>
          </ac:spMkLst>
        </pc:spChg>
        <pc:spChg chg="add mod">
          <ac:chgData name="ALEXANDRE" userId="734048d45b8f99b5" providerId="LiveId" clId="{823AF80E-13E8-4940-92D1-7A8D3E652803}" dt="2021-03-02T01:20:59.050" v="773" actId="1076"/>
          <ac:spMkLst>
            <pc:docMk/>
            <pc:sldMk cId="1723357838" sldId="697"/>
            <ac:spMk id="7" creationId="{2B779F7A-89DC-45F5-AE50-DA22E83A4BA5}"/>
          </ac:spMkLst>
        </pc:spChg>
        <pc:picChg chg="add mod">
          <ac:chgData name="ALEXANDRE" userId="734048d45b8f99b5" providerId="LiveId" clId="{823AF80E-13E8-4940-92D1-7A8D3E652803}" dt="2021-03-02T01:20:54.915" v="772" actId="14100"/>
          <ac:picMkLst>
            <pc:docMk/>
            <pc:sldMk cId="1723357838" sldId="697"/>
            <ac:picMk id="6" creationId="{8DED4F9A-E88F-4A4B-9405-CE4C25D77A62}"/>
          </ac:picMkLst>
        </pc:picChg>
        <pc:picChg chg="add del mod">
          <ac:chgData name="ALEXANDRE" userId="734048d45b8f99b5" providerId="LiveId" clId="{823AF80E-13E8-4940-92D1-7A8D3E652803}" dt="2021-03-02T01:10:54.611" v="743" actId="21"/>
          <ac:picMkLst>
            <pc:docMk/>
            <pc:sldMk cId="1723357838" sldId="697"/>
            <ac:picMk id="9218" creationId="{3AF3F5B4-66A5-419E-A534-D7FBAFD44DD8}"/>
          </ac:picMkLst>
        </pc:picChg>
        <pc:picChg chg="add mod">
          <ac:chgData name="ALEXANDRE" userId="734048d45b8f99b5" providerId="LiveId" clId="{823AF80E-13E8-4940-92D1-7A8D3E652803}" dt="2021-03-02T01:12:02.410" v="759" actId="1076"/>
          <ac:picMkLst>
            <pc:docMk/>
            <pc:sldMk cId="1723357838" sldId="697"/>
            <ac:picMk id="9220" creationId="{C58694A6-9214-435C-94B8-91CD6BCA1801}"/>
          </ac:picMkLst>
        </pc:picChg>
      </pc:sldChg>
      <pc:sldChg chg="addSp delSp modSp add mod chgLayout">
        <pc:chgData name="ALEXANDRE" userId="734048d45b8f99b5" providerId="LiveId" clId="{823AF80E-13E8-4940-92D1-7A8D3E652803}" dt="2021-03-02T01:23:00.888" v="814" actId="14100"/>
        <pc:sldMkLst>
          <pc:docMk/>
          <pc:sldMk cId="382345514" sldId="698"/>
        </pc:sldMkLst>
        <pc:spChg chg="mod ord">
          <ac:chgData name="ALEXANDRE" userId="734048d45b8f99b5" providerId="LiveId" clId="{823AF80E-13E8-4940-92D1-7A8D3E652803}" dt="2021-03-02T01:22:08.856" v="808" actId="1076"/>
          <ac:spMkLst>
            <pc:docMk/>
            <pc:sldMk cId="382345514" sldId="698"/>
            <ac:spMk id="2" creationId="{89DEF284-A69F-412C-8537-1C0819770D06}"/>
          </ac:spMkLst>
        </pc:spChg>
        <pc:spChg chg="del">
          <ac:chgData name="ALEXANDRE" userId="734048d45b8f99b5" providerId="LiveId" clId="{823AF80E-13E8-4940-92D1-7A8D3E652803}" dt="2021-03-02T01:11:02.513" v="747" actId="478"/>
          <ac:spMkLst>
            <pc:docMk/>
            <pc:sldMk cId="382345514" sldId="698"/>
            <ac:spMk id="3" creationId="{2CA4F97F-77B3-49EC-8FE3-AB3F94F85D53}"/>
          </ac:spMkLst>
        </pc:spChg>
        <pc:spChg chg="add del mod">
          <ac:chgData name="ALEXANDRE" userId="734048d45b8f99b5" providerId="LiveId" clId="{823AF80E-13E8-4940-92D1-7A8D3E652803}" dt="2021-03-02T01:11:05.750" v="748" actId="478"/>
          <ac:spMkLst>
            <pc:docMk/>
            <pc:sldMk cId="382345514" sldId="698"/>
            <ac:spMk id="5" creationId="{78ED0C68-51DD-4D0E-AEB2-AE95879FBE80}"/>
          </ac:spMkLst>
        </pc:spChg>
        <pc:spChg chg="add del mod">
          <ac:chgData name="ALEXANDRE" userId="734048d45b8f99b5" providerId="LiveId" clId="{823AF80E-13E8-4940-92D1-7A8D3E652803}" dt="2021-03-02T01:21:33.383" v="789" actId="478"/>
          <ac:spMkLst>
            <pc:docMk/>
            <pc:sldMk cId="382345514" sldId="698"/>
            <ac:spMk id="11" creationId="{D99953DD-FDDC-418F-A4CF-C29D127DCB2F}"/>
          </ac:spMkLst>
        </pc:spChg>
        <pc:spChg chg="add mod ord">
          <ac:chgData name="ALEXANDRE" userId="734048d45b8f99b5" providerId="LiveId" clId="{823AF80E-13E8-4940-92D1-7A8D3E652803}" dt="2021-03-02T01:22:45.216" v="811" actId="20577"/>
          <ac:spMkLst>
            <pc:docMk/>
            <pc:sldMk cId="382345514" sldId="698"/>
            <ac:spMk id="12" creationId="{7DE69832-3168-4150-80F4-FDAB74A5315A}"/>
          </ac:spMkLst>
        </pc:spChg>
        <pc:picChg chg="add del mod">
          <ac:chgData name="ALEXANDRE" userId="734048d45b8f99b5" providerId="LiveId" clId="{823AF80E-13E8-4940-92D1-7A8D3E652803}" dt="2021-03-02T01:19:17.432" v="760" actId="478"/>
          <ac:picMkLst>
            <pc:docMk/>
            <pc:sldMk cId="382345514" sldId="698"/>
            <ac:picMk id="6" creationId="{C896F7CC-2805-4AD1-9225-8A057DF9DE59}"/>
          </ac:picMkLst>
        </pc:picChg>
        <pc:picChg chg="add del">
          <ac:chgData name="ALEXANDRE" userId="734048d45b8f99b5" providerId="LiveId" clId="{823AF80E-13E8-4940-92D1-7A8D3E652803}" dt="2021-03-02T01:19:19.639" v="762" actId="22"/>
          <ac:picMkLst>
            <pc:docMk/>
            <pc:sldMk cId="382345514" sldId="698"/>
            <ac:picMk id="8" creationId="{251431EE-0151-480B-8022-41C371910573}"/>
          </ac:picMkLst>
        </pc:picChg>
        <pc:picChg chg="add del mod">
          <ac:chgData name="ALEXANDRE" userId="734048d45b8f99b5" providerId="LiveId" clId="{823AF80E-13E8-4940-92D1-7A8D3E652803}" dt="2021-03-02T01:21:33.383" v="789" actId="478"/>
          <ac:picMkLst>
            <pc:docMk/>
            <pc:sldMk cId="382345514" sldId="698"/>
            <ac:picMk id="10" creationId="{3FF65A91-35A5-47A3-85C3-6AA368B33E52}"/>
          </ac:picMkLst>
        </pc:picChg>
        <pc:picChg chg="add mod">
          <ac:chgData name="ALEXANDRE" userId="734048d45b8f99b5" providerId="LiveId" clId="{823AF80E-13E8-4940-92D1-7A8D3E652803}" dt="2021-03-02T01:23:00.888" v="814" actId="14100"/>
          <ac:picMkLst>
            <pc:docMk/>
            <pc:sldMk cId="382345514" sldId="698"/>
            <ac:picMk id="14" creationId="{89714B81-1FC5-42CB-AF67-0654525CBF51}"/>
          </ac:picMkLst>
        </pc:picChg>
      </pc:sldChg>
      <pc:sldChg chg="addSp delSp modSp add mod">
        <pc:chgData name="ALEXANDRE" userId="734048d45b8f99b5" providerId="LiveId" clId="{823AF80E-13E8-4940-92D1-7A8D3E652803}" dt="2021-03-02T01:27:13.292" v="851" actId="403"/>
        <pc:sldMkLst>
          <pc:docMk/>
          <pc:sldMk cId="1576407117" sldId="699"/>
        </pc:sldMkLst>
        <pc:spChg chg="mod">
          <ac:chgData name="ALEXANDRE" userId="734048d45b8f99b5" providerId="LiveId" clId="{823AF80E-13E8-4940-92D1-7A8D3E652803}" dt="2021-03-02T01:27:13.292" v="851" actId="403"/>
          <ac:spMkLst>
            <pc:docMk/>
            <pc:sldMk cId="1576407117" sldId="699"/>
            <ac:spMk id="2" creationId="{89DEF284-A69F-412C-8537-1C0819770D06}"/>
          </ac:spMkLst>
        </pc:spChg>
        <pc:spChg chg="mod">
          <ac:chgData name="ALEXANDRE" userId="734048d45b8f99b5" providerId="LiveId" clId="{823AF80E-13E8-4940-92D1-7A8D3E652803}" dt="2021-03-02T01:25:20.591" v="848" actId="1076"/>
          <ac:spMkLst>
            <pc:docMk/>
            <pc:sldMk cId="1576407117" sldId="699"/>
            <ac:spMk id="12" creationId="{7DE69832-3168-4150-80F4-FDAB74A5315A}"/>
          </ac:spMkLst>
        </pc:spChg>
        <pc:picChg chg="add mod">
          <ac:chgData name="ALEXANDRE" userId="734048d45b8f99b5" providerId="LiveId" clId="{823AF80E-13E8-4940-92D1-7A8D3E652803}" dt="2021-03-02T01:25:22.012" v="849" actId="1076"/>
          <ac:picMkLst>
            <pc:docMk/>
            <pc:sldMk cId="1576407117" sldId="699"/>
            <ac:picMk id="5" creationId="{4DF8B228-7678-4DA6-970C-F4A5D1F352E9}"/>
          </ac:picMkLst>
        </pc:picChg>
        <pc:picChg chg="del">
          <ac:chgData name="ALEXANDRE" userId="734048d45b8f99b5" providerId="LiveId" clId="{823AF80E-13E8-4940-92D1-7A8D3E652803}" dt="2021-03-02T01:23:39.324" v="821" actId="478"/>
          <ac:picMkLst>
            <pc:docMk/>
            <pc:sldMk cId="1576407117" sldId="699"/>
            <ac:picMk id="14" creationId="{89714B81-1FC5-42CB-AF67-0654525CBF51}"/>
          </ac:picMkLst>
        </pc:picChg>
      </pc:sldChg>
      <pc:sldChg chg="del">
        <pc:chgData name="ALEXANDRE" userId="734048d45b8f99b5" providerId="LiveId" clId="{823AF80E-13E8-4940-92D1-7A8D3E652803}" dt="2021-03-02T00:08:44.626" v="42" actId="47"/>
        <pc:sldMkLst>
          <pc:docMk/>
          <pc:sldMk cId="2200802971" sldId="699"/>
        </pc:sldMkLst>
      </pc:sldChg>
      <pc:sldChg chg="addSp modSp new mod">
        <pc:chgData name="ALEXANDRE" userId="734048d45b8f99b5" providerId="LiveId" clId="{823AF80E-13E8-4940-92D1-7A8D3E652803}" dt="2021-03-02T01:36:20.391" v="965" actId="27636"/>
        <pc:sldMkLst>
          <pc:docMk/>
          <pc:sldMk cId="769925742" sldId="700"/>
        </pc:sldMkLst>
        <pc:spChg chg="mod">
          <ac:chgData name="ALEXANDRE" userId="734048d45b8f99b5" providerId="LiveId" clId="{823AF80E-13E8-4940-92D1-7A8D3E652803}" dt="2021-03-02T01:36:15.755" v="962" actId="14100"/>
          <ac:spMkLst>
            <pc:docMk/>
            <pc:sldMk cId="769925742" sldId="700"/>
            <ac:spMk id="2" creationId="{83D15F5D-5A30-4B8D-A5D2-4E6D2B137BA9}"/>
          </ac:spMkLst>
        </pc:spChg>
        <pc:spChg chg="mod">
          <ac:chgData name="ALEXANDRE" userId="734048d45b8f99b5" providerId="LiveId" clId="{823AF80E-13E8-4940-92D1-7A8D3E652803}" dt="2021-03-02T01:36:20.391" v="965" actId="27636"/>
          <ac:spMkLst>
            <pc:docMk/>
            <pc:sldMk cId="769925742" sldId="700"/>
            <ac:spMk id="3" creationId="{96A4AC78-D7B7-48DA-95B5-AA29824C4216}"/>
          </ac:spMkLst>
        </pc:spChg>
        <pc:picChg chg="add mod">
          <ac:chgData name="ALEXANDRE" userId="734048d45b8f99b5" providerId="LiveId" clId="{823AF80E-13E8-4940-92D1-7A8D3E652803}" dt="2021-03-02T01:35:14.499" v="951" actId="1076"/>
          <ac:picMkLst>
            <pc:docMk/>
            <pc:sldMk cId="769925742" sldId="700"/>
            <ac:picMk id="13314" creationId="{A115761F-D36F-4E39-8294-6CC6CBEA134F}"/>
          </ac:picMkLst>
        </pc:picChg>
      </pc:sldChg>
      <pc:sldChg chg="addSp delSp modSp add del mod">
        <pc:chgData name="ALEXANDRE" userId="734048d45b8f99b5" providerId="LiveId" clId="{823AF80E-13E8-4940-92D1-7A8D3E652803}" dt="2021-03-02T01:31:47.653" v="925" actId="47"/>
        <pc:sldMkLst>
          <pc:docMk/>
          <pc:sldMk cId="2449752183" sldId="700"/>
        </pc:sldMkLst>
        <pc:spChg chg="mod">
          <ac:chgData name="ALEXANDRE" userId="734048d45b8f99b5" providerId="LiveId" clId="{823AF80E-13E8-4940-92D1-7A8D3E652803}" dt="2021-03-02T01:27:30.007" v="873" actId="20577"/>
          <ac:spMkLst>
            <pc:docMk/>
            <pc:sldMk cId="2449752183" sldId="700"/>
            <ac:spMk id="2" creationId="{89DEF284-A69F-412C-8537-1C0819770D06}"/>
          </ac:spMkLst>
        </pc:spChg>
        <pc:spChg chg="mod">
          <ac:chgData name="ALEXANDRE" userId="734048d45b8f99b5" providerId="LiveId" clId="{823AF80E-13E8-4940-92D1-7A8D3E652803}" dt="2021-03-02T01:28:16.363" v="888" actId="1076"/>
          <ac:spMkLst>
            <pc:docMk/>
            <pc:sldMk cId="2449752183" sldId="700"/>
            <ac:spMk id="12" creationId="{7DE69832-3168-4150-80F4-FDAB74A5315A}"/>
          </ac:spMkLst>
        </pc:spChg>
        <pc:picChg chg="del">
          <ac:chgData name="ALEXANDRE" userId="734048d45b8f99b5" providerId="LiveId" clId="{823AF80E-13E8-4940-92D1-7A8D3E652803}" dt="2021-03-02T01:27:33.048" v="874" actId="478"/>
          <ac:picMkLst>
            <pc:docMk/>
            <pc:sldMk cId="2449752183" sldId="700"/>
            <ac:picMk id="5" creationId="{4DF8B228-7678-4DA6-970C-F4A5D1F352E9}"/>
          </ac:picMkLst>
        </pc:picChg>
        <pc:picChg chg="add mod">
          <ac:chgData name="ALEXANDRE" userId="734048d45b8f99b5" providerId="LiveId" clId="{823AF80E-13E8-4940-92D1-7A8D3E652803}" dt="2021-03-02T01:28:13.528" v="887" actId="1076"/>
          <ac:picMkLst>
            <pc:docMk/>
            <pc:sldMk cId="2449752183" sldId="700"/>
            <ac:picMk id="11266" creationId="{261054A0-82BE-4054-9F37-E63F2BE7EE64}"/>
          </ac:picMkLst>
        </pc:picChg>
      </pc:sldChg>
      <pc:sldChg chg="del">
        <pc:chgData name="ALEXANDRE" userId="734048d45b8f99b5" providerId="LiveId" clId="{823AF80E-13E8-4940-92D1-7A8D3E652803}" dt="2021-03-02T00:08:44.626" v="42" actId="47"/>
        <pc:sldMkLst>
          <pc:docMk/>
          <pc:sldMk cId="3992424903" sldId="700"/>
        </pc:sldMkLst>
      </pc:sldChg>
      <pc:sldChg chg="addSp delSp modSp add mod">
        <pc:chgData name="ALEXANDRE" userId="734048d45b8f99b5" providerId="LiveId" clId="{823AF80E-13E8-4940-92D1-7A8D3E652803}" dt="2021-03-02T01:43:04.553" v="1009" actId="14100"/>
        <pc:sldMkLst>
          <pc:docMk/>
          <pc:sldMk cId="536275522" sldId="701"/>
        </pc:sldMkLst>
        <pc:spChg chg="mod">
          <ac:chgData name="ALEXANDRE" userId="734048d45b8f99b5" providerId="LiveId" clId="{823AF80E-13E8-4940-92D1-7A8D3E652803}" dt="2021-03-02T01:43:04.553" v="1009" actId="14100"/>
          <ac:spMkLst>
            <pc:docMk/>
            <pc:sldMk cId="536275522" sldId="701"/>
            <ac:spMk id="2" creationId="{83D15F5D-5A30-4B8D-A5D2-4E6D2B137BA9}"/>
          </ac:spMkLst>
        </pc:spChg>
        <pc:spChg chg="mod">
          <ac:chgData name="ALEXANDRE" userId="734048d45b8f99b5" providerId="LiveId" clId="{823AF80E-13E8-4940-92D1-7A8D3E652803}" dt="2021-03-02T01:41:02.506" v="1008" actId="1076"/>
          <ac:spMkLst>
            <pc:docMk/>
            <pc:sldMk cId="536275522" sldId="701"/>
            <ac:spMk id="3" creationId="{96A4AC78-D7B7-48DA-95B5-AA29824C4216}"/>
          </ac:spMkLst>
        </pc:spChg>
        <pc:picChg chg="del mod">
          <ac:chgData name="ALEXANDRE" userId="734048d45b8f99b5" providerId="LiveId" clId="{823AF80E-13E8-4940-92D1-7A8D3E652803}" dt="2021-03-02T01:38:15.649" v="995" actId="478"/>
          <ac:picMkLst>
            <pc:docMk/>
            <pc:sldMk cId="536275522" sldId="701"/>
            <ac:picMk id="13314" creationId="{A115761F-D36F-4E39-8294-6CC6CBEA134F}"/>
          </ac:picMkLst>
        </pc:picChg>
        <pc:picChg chg="add mod">
          <ac:chgData name="ALEXANDRE" userId="734048d45b8f99b5" providerId="LiveId" clId="{823AF80E-13E8-4940-92D1-7A8D3E652803}" dt="2021-03-02T01:40:57.706" v="1005" actId="1076"/>
          <ac:picMkLst>
            <pc:docMk/>
            <pc:sldMk cId="536275522" sldId="701"/>
            <ac:picMk id="14338" creationId="{C535A18B-A6F7-4F50-A9FC-FEC104FC2175}"/>
          </ac:picMkLst>
        </pc:picChg>
      </pc:sldChg>
      <pc:sldChg chg="del">
        <pc:chgData name="ALEXANDRE" userId="734048d45b8f99b5" providerId="LiveId" clId="{823AF80E-13E8-4940-92D1-7A8D3E652803}" dt="2021-03-02T00:08:44.626" v="42" actId="47"/>
        <pc:sldMkLst>
          <pc:docMk/>
          <pc:sldMk cId="765565163" sldId="701"/>
        </pc:sldMkLst>
      </pc:sldChg>
      <pc:sldChg chg="addSp delSp modSp add mod">
        <pc:chgData name="ALEXANDRE" userId="734048d45b8f99b5" providerId="LiveId" clId="{823AF80E-13E8-4940-92D1-7A8D3E652803}" dt="2021-03-02T01:48:25.269" v="1129" actId="1076"/>
        <pc:sldMkLst>
          <pc:docMk/>
          <pc:sldMk cId="1987275526" sldId="702"/>
        </pc:sldMkLst>
        <pc:spChg chg="mod">
          <ac:chgData name="ALEXANDRE" userId="734048d45b8f99b5" providerId="LiveId" clId="{823AF80E-13E8-4940-92D1-7A8D3E652803}" dt="2021-03-02T01:46:47.290" v="1112" actId="27636"/>
          <ac:spMkLst>
            <pc:docMk/>
            <pc:sldMk cId="1987275526" sldId="702"/>
            <ac:spMk id="2" creationId="{83D15F5D-5A30-4B8D-A5D2-4E6D2B137BA9}"/>
          </ac:spMkLst>
        </pc:spChg>
        <pc:spChg chg="mod">
          <ac:chgData name="ALEXANDRE" userId="734048d45b8f99b5" providerId="LiveId" clId="{823AF80E-13E8-4940-92D1-7A8D3E652803}" dt="2021-03-02T01:48:25.269" v="1129" actId="1076"/>
          <ac:spMkLst>
            <pc:docMk/>
            <pc:sldMk cId="1987275526" sldId="702"/>
            <ac:spMk id="3" creationId="{96A4AC78-D7B7-48DA-95B5-AA29824C4216}"/>
          </ac:spMkLst>
        </pc:spChg>
        <pc:picChg chg="add del">
          <ac:chgData name="ALEXANDRE" userId="734048d45b8f99b5" providerId="LiveId" clId="{823AF80E-13E8-4940-92D1-7A8D3E652803}" dt="2021-03-02T01:43:23.464" v="1012"/>
          <ac:picMkLst>
            <pc:docMk/>
            <pc:sldMk cId="1987275526" sldId="702"/>
            <ac:picMk id="4" creationId="{7AD45F2A-527E-450D-9F67-B8F0A7062183}"/>
          </ac:picMkLst>
        </pc:picChg>
        <pc:picChg chg="add mod">
          <ac:chgData name="ALEXANDRE" userId="734048d45b8f99b5" providerId="LiveId" clId="{823AF80E-13E8-4940-92D1-7A8D3E652803}" dt="2021-03-02T01:47:36.686" v="1126" actId="14100"/>
          <ac:picMkLst>
            <pc:docMk/>
            <pc:sldMk cId="1987275526" sldId="702"/>
            <ac:picMk id="6" creationId="{072401EE-862E-4B41-A877-4BF54493C7BE}"/>
          </ac:picMkLst>
        </pc:picChg>
        <pc:picChg chg="del">
          <ac:chgData name="ALEXANDRE" userId="734048d45b8f99b5" providerId="LiveId" clId="{823AF80E-13E8-4940-92D1-7A8D3E652803}" dt="2021-03-02T01:43:32.441" v="1015" actId="478"/>
          <ac:picMkLst>
            <pc:docMk/>
            <pc:sldMk cId="1987275526" sldId="702"/>
            <ac:picMk id="14338" creationId="{C535A18B-A6F7-4F50-A9FC-FEC104FC2175}"/>
          </ac:picMkLst>
        </pc:picChg>
      </pc:sldChg>
      <pc:sldChg chg="del">
        <pc:chgData name="ALEXANDRE" userId="734048d45b8f99b5" providerId="LiveId" clId="{823AF80E-13E8-4940-92D1-7A8D3E652803}" dt="2021-03-02T00:08:44.626" v="42" actId="47"/>
        <pc:sldMkLst>
          <pc:docMk/>
          <pc:sldMk cId="3010107335" sldId="702"/>
        </pc:sldMkLst>
      </pc:sldChg>
      <pc:sldChg chg="add del">
        <pc:chgData name="ALEXANDRE" userId="734048d45b8f99b5" providerId="LiveId" clId="{823AF80E-13E8-4940-92D1-7A8D3E652803}" dt="2021-03-02T01:46:09.159" v="1097" actId="2890"/>
        <pc:sldMkLst>
          <pc:docMk/>
          <pc:sldMk cId="3185868765" sldId="703"/>
        </pc:sldMkLst>
      </pc:sldChg>
      <pc:sldChg chg="del">
        <pc:chgData name="ALEXANDRE" userId="734048d45b8f99b5" providerId="LiveId" clId="{823AF80E-13E8-4940-92D1-7A8D3E652803}" dt="2021-03-02T00:08:44.626" v="42" actId="47"/>
        <pc:sldMkLst>
          <pc:docMk/>
          <pc:sldMk cId="3265331459" sldId="703"/>
        </pc:sldMkLst>
      </pc:sldChg>
      <pc:sldChg chg="addSp delSp modSp add mod">
        <pc:chgData name="ALEXANDRE" userId="734048d45b8f99b5" providerId="LiveId" clId="{823AF80E-13E8-4940-92D1-7A8D3E652803}" dt="2021-03-02T01:46:26.861" v="1104" actId="1076"/>
        <pc:sldMkLst>
          <pc:docMk/>
          <pc:sldMk cId="3531693366" sldId="703"/>
        </pc:sldMkLst>
        <pc:spChg chg="del">
          <ac:chgData name="ALEXANDRE" userId="734048d45b8f99b5" providerId="LiveId" clId="{823AF80E-13E8-4940-92D1-7A8D3E652803}" dt="2021-03-02T01:46:19.142" v="1099" actId="478"/>
          <ac:spMkLst>
            <pc:docMk/>
            <pc:sldMk cId="3531693366" sldId="703"/>
            <ac:spMk id="3" creationId="{96A4AC78-D7B7-48DA-95B5-AA29824C4216}"/>
          </ac:spMkLst>
        </pc:spChg>
        <pc:spChg chg="add del mod">
          <ac:chgData name="ALEXANDRE" userId="734048d45b8f99b5" providerId="LiveId" clId="{823AF80E-13E8-4940-92D1-7A8D3E652803}" dt="2021-03-02T01:46:20.865" v="1100" actId="478"/>
          <ac:spMkLst>
            <pc:docMk/>
            <pc:sldMk cId="3531693366" sldId="703"/>
            <ac:spMk id="4" creationId="{F9646735-D254-4CAC-BEC7-4D5CA3FB916D}"/>
          </ac:spMkLst>
        </pc:spChg>
        <pc:picChg chg="add mod">
          <ac:chgData name="ALEXANDRE" userId="734048d45b8f99b5" providerId="LiveId" clId="{823AF80E-13E8-4940-92D1-7A8D3E652803}" dt="2021-03-02T01:46:26.861" v="1104" actId="1076"/>
          <ac:picMkLst>
            <pc:docMk/>
            <pc:sldMk cId="3531693366" sldId="703"/>
            <ac:picMk id="6" creationId="{A6692DD5-2349-4B4F-B4E6-700487AC6FBB}"/>
          </ac:picMkLst>
        </pc:picChg>
        <pc:picChg chg="del">
          <ac:chgData name="ALEXANDRE" userId="734048d45b8f99b5" providerId="LiveId" clId="{823AF80E-13E8-4940-92D1-7A8D3E652803}" dt="2021-03-02T01:46:19.142" v="1099" actId="478"/>
          <ac:picMkLst>
            <pc:docMk/>
            <pc:sldMk cId="3531693366" sldId="703"/>
            <ac:picMk id="13314" creationId="{A115761F-D36F-4E39-8294-6CC6CBEA134F}"/>
          </ac:picMkLst>
        </pc:picChg>
      </pc:sldChg>
      <pc:sldChg chg="addSp delSp modSp add mod">
        <pc:chgData name="ALEXANDRE" userId="734048d45b8f99b5" providerId="LiveId" clId="{823AF80E-13E8-4940-92D1-7A8D3E652803}" dt="2021-03-02T01:58:21.908" v="1151" actId="5793"/>
        <pc:sldMkLst>
          <pc:docMk/>
          <pc:sldMk cId="286304254" sldId="704"/>
        </pc:sldMkLst>
        <pc:spChg chg="mod">
          <ac:chgData name="ALEXANDRE" userId="734048d45b8f99b5" providerId="LiveId" clId="{823AF80E-13E8-4940-92D1-7A8D3E652803}" dt="2021-03-02T01:56:25.348" v="1134" actId="20577"/>
          <ac:spMkLst>
            <pc:docMk/>
            <pc:sldMk cId="286304254" sldId="704"/>
            <ac:spMk id="2" creationId="{83D15F5D-5A30-4B8D-A5D2-4E6D2B137BA9}"/>
          </ac:spMkLst>
        </pc:spChg>
        <pc:spChg chg="mod">
          <ac:chgData name="ALEXANDRE" userId="734048d45b8f99b5" providerId="LiveId" clId="{823AF80E-13E8-4940-92D1-7A8D3E652803}" dt="2021-03-02T01:58:21.908" v="1151" actId="5793"/>
          <ac:spMkLst>
            <pc:docMk/>
            <pc:sldMk cId="286304254" sldId="704"/>
            <ac:spMk id="3" creationId="{96A4AC78-D7B7-48DA-95B5-AA29824C4216}"/>
          </ac:spMkLst>
        </pc:spChg>
        <pc:picChg chg="del">
          <ac:chgData name="ALEXANDRE" userId="734048d45b8f99b5" providerId="LiveId" clId="{823AF80E-13E8-4940-92D1-7A8D3E652803}" dt="2021-03-02T01:57:03.705" v="1143" actId="478"/>
          <ac:picMkLst>
            <pc:docMk/>
            <pc:sldMk cId="286304254" sldId="704"/>
            <ac:picMk id="6" creationId="{072401EE-862E-4B41-A877-4BF54493C7BE}"/>
          </ac:picMkLst>
        </pc:picChg>
        <pc:picChg chg="add mod">
          <ac:chgData name="ALEXANDRE" userId="734048d45b8f99b5" providerId="LiveId" clId="{823AF80E-13E8-4940-92D1-7A8D3E652803}" dt="2021-03-02T01:57:47.339" v="1150" actId="1076"/>
          <ac:picMkLst>
            <pc:docMk/>
            <pc:sldMk cId="286304254" sldId="704"/>
            <ac:picMk id="15362" creationId="{83A88FEC-3177-40A6-A3CE-DCF490F9859F}"/>
          </ac:picMkLst>
        </pc:picChg>
      </pc:sldChg>
      <pc:sldChg chg="del">
        <pc:chgData name="ALEXANDRE" userId="734048d45b8f99b5" providerId="LiveId" clId="{823AF80E-13E8-4940-92D1-7A8D3E652803}" dt="2021-03-02T00:08:44.626" v="42" actId="47"/>
        <pc:sldMkLst>
          <pc:docMk/>
          <pc:sldMk cId="296892757" sldId="704"/>
        </pc:sldMkLst>
      </pc:sldChg>
      <pc:sldChg chg="del">
        <pc:chgData name="ALEXANDRE" userId="734048d45b8f99b5" providerId="LiveId" clId="{823AF80E-13E8-4940-92D1-7A8D3E652803}" dt="2021-03-02T00:08:44.626" v="42" actId="47"/>
        <pc:sldMkLst>
          <pc:docMk/>
          <pc:sldMk cId="620143902" sldId="705"/>
        </pc:sldMkLst>
      </pc:sldChg>
      <pc:sldChg chg="addSp delSp modSp new mod modAnim">
        <pc:chgData name="ALEXANDRE" userId="734048d45b8f99b5" providerId="LiveId" clId="{823AF80E-13E8-4940-92D1-7A8D3E652803}" dt="2021-03-02T02:01:33.792" v="1181" actId="27636"/>
        <pc:sldMkLst>
          <pc:docMk/>
          <pc:sldMk cId="4164099106" sldId="705"/>
        </pc:sldMkLst>
        <pc:spChg chg="mod">
          <ac:chgData name="ALEXANDRE" userId="734048d45b8f99b5" providerId="LiveId" clId="{823AF80E-13E8-4940-92D1-7A8D3E652803}" dt="2021-03-02T02:01:33.792" v="1181" actId="27636"/>
          <ac:spMkLst>
            <pc:docMk/>
            <pc:sldMk cId="4164099106" sldId="705"/>
            <ac:spMk id="2" creationId="{33EF3C5D-6CDD-4056-8289-A95EEAFB61EC}"/>
          </ac:spMkLst>
        </pc:spChg>
        <pc:spChg chg="del">
          <ac:chgData name="ALEXANDRE" userId="734048d45b8f99b5" providerId="LiveId" clId="{823AF80E-13E8-4940-92D1-7A8D3E652803}" dt="2021-03-02T02:00:57.278" v="1171" actId="478"/>
          <ac:spMkLst>
            <pc:docMk/>
            <pc:sldMk cId="4164099106" sldId="705"/>
            <ac:spMk id="3" creationId="{A44ECBA0-8A18-4A2A-AE08-116FE0C8ADCB}"/>
          </ac:spMkLst>
        </pc:spChg>
        <pc:picChg chg="add mod">
          <ac:chgData name="ALEXANDRE" userId="734048d45b8f99b5" providerId="LiveId" clId="{823AF80E-13E8-4940-92D1-7A8D3E652803}" dt="2021-03-02T02:01:31.254" v="1179" actId="14100"/>
          <ac:picMkLst>
            <pc:docMk/>
            <pc:sldMk cId="4164099106" sldId="705"/>
            <ac:picMk id="4" creationId="{ABB12641-E86A-411B-8429-DB1C44F6CC81}"/>
          </ac:picMkLst>
        </pc:picChg>
      </pc:sldChg>
      <pc:sldChg chg="del">
        <pc:chgData name="ALEXANDRE" userId="734048d45b8f99b5" providerId="LiveId" clId="{823AF80E-13E8-4940-92D1-7A8D3E652803}" dt="2021-03-02T00:08:44.626" v="42" actId="47"/>
        <pc:sldMkLst>
          <pc:docMk/>
          <pc:sldMk cId="1353406772" sldId="706"/>
        </pc:sldMkLst>
      </pc:sldChg>
      <pc:sldChg chg="addSp modSp new mod">
        <pc:chgData name="ALEXANDRE" userId="734048d45b8f99b5" providerId="LiveId" clId="{823AF80E-13E8-4940-92D1-7A8D3E652803}" dt="2021-03-02T02:05:10.362" v="1226" actId="1076"/>
        <pc:sldMkLst>
          <pc:docMk/>
          <pc:sldMk cId="2193694721" sldId="706"/>
        </pc:sldMkLst>
        <pc:spChg chg="mod">
          <ac:chgData name="ALEXANDRE" userId="734048d45b8f99b5" providerId="LiveId" clId="{823AF80E-13E8-4940-92D1-7A8D3E652803}" dt="2021-03-02T02:05:00.034" v="1221" actId="1076"/>
          <ac:spMkLst>
            <pc:docMk/>
            <pc:sldMk cId="2193694721" sldId="706"/>
            <ac:spMk id="2" creationId="{49B3A791-B550-41C0-BFBA-417862F96794}"/>
          </ac:spMkLst>
        </pc:spChg>
        <pc:spChg chg="mod">
          <ac:chgData name="ALEXANDRE" userId="734048d45b8f99b5" providerId="LiveId" clId="{823AF80E-13E8-4940-92D1-7A8D3E652803}" dt="2021-03-02T02:05:10.362" v="1226" actId="1076"/>
          <ac:spMkLst>
            <pc:docMk/>
            <pc:sldMk cId="2193694721" sldId="706"/>
            <ac:spMk id="3" creationId="{934694F9-7A78-40F6-954F-8B7B00F13BF0}"/>
          </ac:spMkLst>
        </pc:spChg>
        <pc:picChg chg="add mod">
          <ac:chgData name="ALEXANDRE" userId="734048d45b8f99b5" providerId="LiveId" clId="{823AF80E-13E8-4940-92D1-7A8D3E652803}" dt="2021-03-02T02:05:05.849" v="1225" actId="1076"/>
          <ac:picMkLst>
            <pc:docMk/>
            <pc:sldMk cId="2193694721" sldId="706"/>
            <ac:picMk id="5" creationId="{CAFA3E96-3FBF-40EF-A2F1-7BF9514413C1}"/>
          </ac:picMkLst>
        </pc:picChg>
      </pc:sldChg>
      <pc:sldChg chg="addSp delSp modSp add mod">
        <pc:chgData name="ALEXANDRE" userId="734048d45b8f99b5" providerId="LiveId" clId="{823AF80E-13E8-4940-92D1-7A8D3E652803}" dt="2021-03-02T02:08:23.508" v="1264" actId="27636"/>
        <pc:sldMkLst>
          <pc:docMk/>
          <pc:sldMk cId="406381817" sldId="707"/>
        </pc:sldMkLst>
        <pc:spChg chg="mod">
          <ac:chgData name="ALEXANDRE" userId="734048d45b8f99b5" providerId="LiveId" clId="{823AF80E-13E8-4940-92D1-7A8D3E652803}" dt="2021-03-02T02:05:39.345" v="1228"/>
          <ac:spMkLst>
            <pc:docMk/>
            <pc:sldMk cId="406381817" sldId="707"/>
            <ac:spMk id="2" creationId="{49B3A791-B550-41C0-BFBA-417862F96794}"/>
          </ac:spMkLst>
        </pc:spChg>
        <pc:spChg chg="mod">
          <ac:chgData name="ALEXANDRE" userId="734048d45b8f99b5" providerId="LiveId" clId="{823AF80E-13E8-4940-92D1-7A8D3E652803}" dt="2021-03-02T02:08:23.508" v="1264" actId="27636"/>
          <ac:spMkLst>
            <pc:docMk/>
            <pc:sldMk cId="406381817" sldId="707"/>
            <ac:spMk id="3" creationId="{934694F9-7A78-40F6-954F-8B7B00F13BF0}"/>
          </ac:spMkLst>
        </pc:spChg>
        <pc:picChg chg="del">
          <ac:chgData name="ALEXANDRE" userId="734048d45b8f99b5" providerId="LiveId" clId="{823AF80E-13E8-4940-92D1-7A8D3E652803}" dt="2021-03-02T02:06:13.647" v="1235" actId="478"/>
          <ac:picMkLst>
            <pc:docMk/>
            <pc:sldMk cId="406381817" sldId="707"/>
            <ac:picMk id="5" creationId="{CAFA3E96-3FBF-40EF-A2F1-7BF9514413C1}"/>
          </ac:picMkLst>
        </pc:picChg>
        <pc:picChg chg="add mod">
          <ac:chgData name="ALEXANDRE" userId="734048d45b8f99b5" providerId="LiveId" clId="{823AF80E-13E8-4940-92D1-7A8D3E652803}" dt="2021-03-02T02:07:36.118" v="1255" actId="14100"/>
          <ac:picMkLst>
            <pc:docMk/>
            <pc:sldMk cId="406381817" sldId="707"/>
            <ac:picMk id="6" creationId="{CF93272E-FDA2-46B3-95C3-3B11F1795CDD}"/>
          </ac:picMkLst>
        </pc:picChg>
      </pc:sldChg>
      <pc:sldChg chg="del">
        <pc:chgData name="ALEXANDRE" userId="734048d45b8f99b5" providerId="LiveId" clId="{823AF80E-13E8-4940-92D1-7A8D3E652803}" dt="2021-03-02T00:08:44.626" v="42" actId="47"/>
        <pc:sldMkLst>
          <pc:docMk/>
          <pc:sldMk cId="3031607677" sldId="707"/>
        </pc:sldMkLst>
      </pc:sldChg>
      <pc:sldChg chg="modSp add mod">
        <pc:chgData name="ALEXANDRE" userId="734048d45b8f99b5" providerId="LiveId" clId="{823AF80E-13E8-4940-92D1-7A8D3E652803}" dt="2021-03-02T02:12:22.553" v="1266"/>
        <pc:sldMkLst>
          <pc:docMk/>
          <pc:sldMk cId="2026118535" sldId="708"/>
        </pc:sldMkLst>
        <pc:spChg chg="mod">
          <ac:chgData name="ALEXANDRE" userId="734048d45b8f99b5" providerId="LiveId" clId="{823AF80E-13E8-4940-92D1-7A8D3E652803}" dt="2021-03-02T02:12:22.553" v="1266"/>
          <ac:spMkLst>
            <pc:docMk/>
            <pc:sldMk cId="2026118535" sldId="708"/>
            <ac:spMk id="2" creationId="{F9A0BA26-1F71-1D4E-BE52-10A03A521463}"/>
          </ac:spMkLst>
        </pc:spChg>
      </pc:sldChg>
      <pc:sldChg chg="del">
        <pc:chgData name="ALEXANDRE" userId="734048d45b8f99b5" providerId="LiveId" clId="{823AF80E-13E8-4940-92D1-7A8D3E652803}" dt="2021-03-02T00:08:44.626" v="42" actId="47"/>
        <pc:sldMkLst>
          <pc:docMk/>
          <pc:sldMk cId="4100828633" sldId="708"/>
        </pc:sldMkLst>
      </pc:sldChg>
      <pc:sldChg chg="modSp add mod">
        <pc:chgData name="ALEXANDRE" userId="734048d45b8f99b5" providerId="LiveId" clId="{823AF80E-13E8-4940-92D1-7A8D3E652803}" dt="2021-03-02T02:12:55.500" v="1311" actId="1076"/>
        <pc:sldMkLst>
          <pc:docMk/>
          <pc:sldMk cId="3067336622" sldId="709"/>
        </pc:sldMkLst>
        <pc:spChg chg="mod">
          <ac:chgData name="ALEXANDRE" userId="734048d45b8f99b5" providerId="LiveId" clId="{823AF80E-13E8-4940-92D1-7A8D3E652803}" dt="2021-03-02T02:12:55.500" v="1311" actId="1076"/>
          <ac:spMkLst>
            <pc:docMk/>
            <pc:sldMk cId="3067336622" sldId="709"/>
            <ac:spMk id="2" creationId="{F9A0BA26-1F71-1D4E-BE52-10A03A521463}"/>
          </ac:spMkLst>
        </pc:spChg>
      </pc:sldChg>
      <pc:sldChg chg="addSp modSp new mod modAnim">
        <pc:chgData name="ALEXANDRE" userId="734048d45b8f99b5" providerId="LiveId" clId="{823AF80E-13E8-4940-92D1-7A8D3E652803}" dt="2021-03-02T02:15:54.566" v="1345" actId="1076"/>
        <pc:sldMkLst>
          <pc:docMk/>
          <pc:sldMk cId="314290520" sldId="710"/>
        </pc:sldMkLst>
        <pc:spChg chg="mod">
          <ac:chgData name="ALEXANDRE" userId="734048d45b8f99b5" providerId="LiveId" clId="{823AF80E-13E8-4940-92D1-7A8D3E652803}" dt="2021-03-02T02:14:37.088" v="1332" actId="20577"/>
          <ac:spMkLst>
            <pc:docMk/>
            <pc:sldMk cId="314290520" sldId="710"/>
            <ac:spMk id="2" creationId="{C5D84FEC-12CA-4DD6-A5EC-2F384D0066C6}"/>
          </ac:spMkLst>
        </pc:spChg>
        <pc:spChg chg="mod">
          <ac:chgData name="ALEXANDRE" userId="734048d45b8f99b5" providerId="LiveId" clId="{823AF80E-13E8-4940-92D1-7A8D3E652803}" dt="2021-03-02T02:15:41.031" v="1343" actId="14100"/>
          <ac:spMkLst>
            <pc:docMk/>
            <pc:sldMk cId="314290520" sldId="710"/>
            <ac:spMk id="3" creationId="{302DD5F5-AED6-4138-A0BD-084762BE9BD1}"/>
          </ac:spMkLst>
        </pc:spChg>
        <pc:picChg chg="add mod">
          <ac:chgData name="ALEXANDRE" userId="734048d45b8f99b5" providerId="LiveId" clId="{823AF80E-13E8-4940-92D1-7A8D3E652803}" dt="2021-03-02T02:15:54.566" v="1345" actId="1076"/>
          <ac:picMkLst>
            <pc:docMk/>
            <pc:sldMk cId="314290520" sldId="710"/>
            <ac:picMk id="16386" creationId="{1EC15C7E-E82D-42BD-81AD-43742823E851}"/>
          </ac:picMkLst>
        </pc:picChg>
      </pc:sldChg>
      <pc:sldChg chg="del">
        <pc:chgData name="ALEXANDRE" userId="734048d45b8f99b5" providerId="LiveId" clId="{823AF80E-13E8-4940-92D1-7A8D3E652803}" dt="2021-03-02T00:08:44.626" v="42" actId="47"/>
        <pc:sldMkLst>
          <pc:docMk/>
          <pc:sldMk cId="573976313" sldId="711"/>
        </pc:sldMkLst>
      </pc:sldChg>
      <pc:sldChg chg="addSp modSp new mod">
        <pc:chgData name="ALEXANDRE" userId="734048d45b8f99b5" providerId="LiveId" clId="{823AF80E-13E8-4940-92D1-7A8D3E652803}" dt="2021-03-02T02:19:43.214" v="1415" actId="27636"/>
        <pc:sldMkLst>
          <pc:docMk/>
          <pc:sldMk cId="1932078211" sldId="711"/>
        </pc:sldMkLst>
        <pc:spChg chg="mod ord">
          <ac:chgData name="ALEXANDRE" userId="734048d45b8f99b5" providerId="LiveId" clId="{823AF80E-13E8-4940-92D1-7A8D3E652803}" dt="2021-03-02T02:19:28.293" v="1405" actId="14100"/>
          <ac:spMkLst>
            <pc:docMk/>
            <pc:sldMk cId="1932078211" sldId="711"/>
            <ac:spMk id="2" creationId="{FEAE61E9-8837-4227-BA1F-28066892600A}"/>
          </ac:spMkLst>
        </pc:spChg>
        <pc:spChg chg="mod">
          <ac:chgData name="ALEXANDRE" userId="734048d45b8f99b5" providerId="LiveId" clId="{823AF80E-13E8-4940-92D1-7A8D3E652803}" dt="2021-03-02T02:19:43.214" v="1415" actId="27636"/>
          <ac:spMkLst>
            <pc:docMk/>
            <pc:sldMk cId="1932078211" sldId="711"/>
            <ac:spMk id="3" creationId="{A58730D2-AAED-41AD-81A9-71182536BA0C}"/>
          </ac:spMkLst>
        </pc:spChg>
        <pc:picChg chg="add mod">
          <ac:chgData name="ALEXANDRE" userId="734048d45b8f99b5" providerId="LiveId" clId="{823AF80E-13E8-4940-92D1-7A8D3E652803}" dt="2021-03-02T02:19:41.055" v="1413" actId="1076"/>
          <ac:picMkLst>
            <pc:docMk/>
            <pc:sldMk cId="1932078211" sldId="711"/>
            <ac:picMk id="5" creationId="{B8135678-2A25-4BE4-A9D4-F9499F786F83}"/>
          </ac:picMkLst>
        </pc:picChg>
      </pc:sldChg>
      <pc:sldChg chg="modSp new mod">
        <pc:chgData name="ALEXANDRE" userId="734048d45b8f99b5" providerId="LiveId" clId="{823AF80E-13E8-4940-92D1-7A8D3E652803}" dt="2021-03-02T02:24:32.403" v="1477" actId="207"/>
        <pc:sldMkLst>
          <pc:docMk/>
          <pc:sldMk cId="905882084" sldId="712"/>
        </pc:sldMkLst>
        <pc:spChg chg="mod">
          <ac:chgData name="ALEXANDRE" userId="734048d45b8f99b5" providerId="LiveId" clId="{823AF80E-13E8-4940-92D1-7A8D3E652803}" dt="2021-03-02T02:23:14.968" v="1441" actId="20577"/>
          <ac:spMkLst>
            <pc:docMk/>
            <pc:sldMk cId="905882084" sldId="712"/>
            <ac:spMk id="2" creationId="{E8A858A9-04EF-424C-ABB2-45206984371D}"/>
          </ac:spMkLst>
        </pc:spChg>
        <pc:spChg chg="mod">
          <ac:chgData name="ALEXANDRE" userId="734048d45b8f99b5" providerId="LiveId" clId="{823AF80E-13E8-4940-92D1-7A8D3E652803}" dt="2021-03-02T02:24:32.403" v="1477" actId="207"/>
          <ac:spMkLst>
            <pc:docMk/>
            <pc:sldMk cId="905882084" sldId="712"/>
            <ac:spMk id="3" creationId="{2FCC71BF-017A-4F87-9DE9-5D7F49F1527F}"/>
          </ac:spMkLst>
        </pc:spChg>
      </pc:sldChg>
      <pc:sldChg chg="addSp delSp modSp add mod">
        <pc:chgData name="ALEXANDRE" userId="734048d45b8f99b5" providerId="LiveId" clId="{823AF80E-13E8-4940-92D1-7A8D3E652803}" dt="2021-03-02T02:26:56.716" v="1484" actId="1076"/>
        <pc:sldMkLst>
          <pc:docMk/>
          <pc:sldMk cId="1152871140" sldId="713"/>
        </pc:sldMkLst>
        <pc:spChg chg="mod">
          <ac:chgData name="ALEXANDRE" userId="734048d45b8f99b5" providerId="LiveId" clId="{823AF80E-13E8-4940-92D1-7A8D3E652803}" dt="2021-03-02T02:26:55.401" v="1483" actId="1076"/>
          <ac:spMkLst>
            <pc:docMk/>
            <pc:sldMk cId="1152871140" sldId="713"/>
            <ac:spMk id="2" creationId="{E8A858A9-04EF-424C-ABB2-45206984371D}"/>
          </ac:spMkLst>
        </pc:spChg>
        <pc:spChg chg="del">
          <ac:chgData name="ALEXANDRE" userId="734048d45b8f99b5" providerId="LiveId" clId="{823AF80E-13E8-4940-92D1-7A8D3E652803}" dt="2021-03-02T02:26:47.402" v="1479" actId="478"/>
          <ac:spMkLst>
            <pc:docMk/>
            <pc:sldMk cId="1152871140" sldId="713"/>
            <ac:spMk id="3" creationId="{2FCC71BF-017A-4F87-9DE9-5D7F49F1527F}"/>
          </ac:spMkLst>
        </pc:spChg>
        <pc:spChg chg="add del mod">
          <ac:chgData name="ALEXANDRE" userId="734048d45b8f99b5" providerId="LiveId" clId="{823AF80E-13E8-4940-92D1-7A8D3E652803}" dt="2021-03-02T02:26:49.377" v="1480" actId="478"/>
          <ac:spMkLst>
            <pc:docMk/>
            <pc:sldMk cId="1152871140" sldId="713"/>
            <ac:spMk id="5" creationId="{60DCD564-FB68-4783-BB69-08C6219C5B96}"/>
          </ac:spMkLst>
        </pc:spChg>
        <pc:picChg chg="add mod">
          <ac:chgData name="ALEXANDRE" userId="734048d45b8f99b5" providerId="LiveId" clId="{823AF80E-13E8-4940-92D1-7A8D3E652803}" dt="2021-03-02T02:26:56.716" v="1484" actId="1076"/>
          <ac:picMkLst>
            <pc:docMk/>
            <pc:sldMk cId="1152871140" sldId="713"/>
            <ac:picMk id="7" creationId="{B2C660A8-D752-49E9-B7B3-210DD1AE4470}"/>
          </ac:picMkLst>
        </pc:picChg>
      </pc:sldChg>
      <pc:sldChg chg="addSp delSp modSp add mod chgLayout">
        <pc:chgData name="ALEXANDRE" userId="734048d45b8f99b5" providerId="LiveId" clId="{823AF80E-13E8-4940-92D1-7A8D3E652803}" dt="2021-03-02T02:53:30.068" v="1546" actId="115"/>
        <pc:sldMkLst>
          <pc:docMk/>
          <pc:sldMk cId="4049457266" sldId="714"/>
        </pc:sldMkLst>
        <pc:spChg chg="mod ord">
          <ac:chgData name="ALEXANDRE" userId="734048d45b8f99b5" providerId="LiveId" clId="{823AF80E-13E8-4940-92D1-7A8D3E652803}" dt="2021-03-02T02:52:03.853" v="1543" actId="1076"/>
          <ac:spMkLst>
            <pc:docMk/>
            <pc:sldMk cId="4049457266" sldId="714"/>
            <ac:spMk id="2" creationId="{E8A858A9-04EF-424C-ABB2-45206984371D}"/>
          </ac:spMkLst>
        </pc:spChg>
        <pc:spChg chg="add mod ord">
          <ac:chgData name="ALEXANDRE" userId="734048d45b8f99b5" providerId="LiveId" clId="{823AF80E-13E8-4940-92D1-7A8D3E652803}" dt="2021-03-02T02:53:30.068" v="1546" actId="115"/>
          <ac:spMkLst>
            <pc:docMk/>
            <pc:sldMk cId="4049457266" sldId="714"/>
            <ac:spMk id="3" creationId="{6CCE7D8D-CEC9-4C60-91D5-0640F0DD666D}"/>
          </ac:spMkLst>
        </pc:spChg>
        <pc:picChg chg="del">
          <ac:chgData name="ALEXANDRE" userId="734048d45b8f99b5" providerId="LiveId" clId="{823AF80E-13E8-4940-92D1-7A8D3E652803}" dt="2021-03-02T02:27:27.966" v="1500" actId="478"/>
          <ac:picMkLst>
            <pc:docMk/>
            <pc:sldMk cId="4049457266" sldId="714"/>
            <ac:picMk id="7" creationId="{B2C660A8-D752-49E9-B7B3-210DD1AE4470}"/>
          </ac:picMkLst>
        </pc:picChg>
      </pc:sldChg>
      <pc:sldChg chg="addSp modSp new mod">
        <pc:chgData name="ALEXANDRE" userId="734048d45b8f99b5" providerId="LiveId" clId="{823AF80E-13E8-4940-92D1-7A8D3E652803}" dt="2021-03-02T02:59:35.905" v="1594" actId="1076"/>
        <pc:sldMkLst>
          <pc:docMk/>
          <pc:sldMk cId="4236039690" sldId="715"/>
        </pc:sldMkLst>
        <pc:spChg chg="mod">
          <ac:chgData name="ALEXANDRE" userId="734048d45b8f99b5" providerId="LiveId" clId="{823AF80E-13E8-4940-92D1-7A8D3E652803}" dt="2021-03-02T02:58:01.085" v="1572" actId="20577"/>
          <ac:spMkLst>
            <pc:docMk/>
            <pc:sldMk cId="4236039690" sldId="715"/>
            <ac:spMk id="2" creationId="{D019804C-CAA2-445A-BA94-547DDF663FA9}"/>
          </ac:spMkLst>
        </pc:spChg>
        <pc:spChg chg="mod">
          <ac:chgData name="ALEXANDRE" userId="734048d45b8f99b5" providerId="LiveId" clId="{823AF80E-13E8-4940-92D1-7A8D3E652803}" dt="2021-03-02T02:58:42.084" v="1585" actId="20577"/>
          <ac:spMkLst>
            <pc:docMk/>
            <pc:sldMk cId="4236039690" sldId="715"/>
            <ac:spMk id="3" creationId="{E6B01BFE-FAB8-46A8-BB88-D780C6DDF62A}"/>
          </ac:spMkLst>
        </pc:spChg>
        <pc:picChg chg="add mod">
          <ac:chgData name="ALEXANDRE" userId="734048d45b8f99b5" providerId="LiveId" clId="{823AF80E-13E8-4940-92D1-7A8D3E652803}" dt="2021-03-02T02:59:35.905" v="1594" actId="1076"/>
          <ac:picMkLst>
            <pc:docMk/>
            <pc:sldMk cId="4236039690" sldId="715"/>
            <ac:picMk id="5" creationId="{F8321D20-7C14-4075-9C5A-6AB6C7171BB6}"/>
          </ac:picMkLst>
        </pc:picChg>
      </pc:sldChg>
      <pc:sldChg chg="modSp add mod">
        <pc:chgData name="ALEXANDRE" userId="734048d45b8f99b5" providerId="LiveId" clId="{823AF80E-13E8-4940-92D1-7A8D3E652803}" dt="2021-03-05T17:43:46.712" v="2528" actId="20577"/>
        <pc:sldMkLst>
          <pc:docMk/>
          <pc:sldMk cId="166432083" sldId="716"/>
        </pc:sldMkLst>
        <pc:spChg chg="mod">
          <ac:chgData name="ALEXANDRE" userId="734048d45b8f99b5" providerId="LiveId" clId="{823AF80E-13E8-4940-92D1-7A8D3E652803}" dt="2021-03-02T11:55:28.464" v="2516" actId="313"/>
          <ac:spMkLst>
            <pc:docMk/>
            <pc:sldMk cId="166432083" sldId="716"/>
            <ac:spMk id="2" creationId="{23B317CD-0558-433B-AEB3-DAF5BB2784F5}"/>
          </ac:spMkLst>
        </pc:spChg>
        <pc:spChg chg="mod">
          <ac:chgData name="ALEXANDRE" userId="734048d45b8f99b5" providerId="LiveId" clId="{823AF80E-13E8-4940-92D1-7A8D3E652803}" dt="2021-03-05T17:43:46.712" v="2528" actId="20577"/>
          <ac:spMkLst>
            <pc:docMk/>
            <pc:sldMk cId="166432083" sldId="716"/>
            <ac:spMk id="3" creationId="{FE87225F-639E-4233-9CA2-C8BC5C0F96CE}"/>
          </ac:spMkLst>
        </pc:spChg>
      </pc:sldChg>
      <pc:sldChg chg="addSp delSp modSp new add del mod">
        <pc:chgData name="ALEXANDRE" userId="734048d45b8f99b5" providerId="LiveId" clId="{823AF80E-13E8-4940-92D1-7A8D3E652803}" dt="2021-03-02T11:54:57.524" v="2477" actId="2696"/>
        <pc:sldMkLst>
          <pc:docMk/>
          <pc:sldMk cId="2052284787" sldId="716"/>
        </pc:sldMkLst>
        <pc:spChg chg="mod">
          <ac:chgData name="ALEXANDRE" userId="734048d45b8f99b5" providerId="LiveId" clId="{823AF80E-13E8-4940-92D1-7A8D3E652803}" dt="2021-03-02T11:19:09.460" v="1674" actId="1076"/>
          <ac:spMkLst>
            <pc:docMk/>
            <pc:sldMk cId="2052284787" sldId="716"/>
            <ac:spMk id="2" creationId="{23B317CD-0558-433B-AEB3-DAF5BB2784F5}"/>
          </ac:spMkLst>
        </pc:spChg>
        <pc:spChg chg="mod">
          <ac:chgData name="ALEXANDRE" userId="734048d45b8f99b5" providerId="LiveId" clId="{823AF80E-13E8-4940-92D1-7A8D3E652803}" dt="2021-03-02T11:54:42.427" v="2472" actId="21"/>
          <ac:spMkLst>
            <pc:docMk/>
            <pc:sldMk cId="2052284787" sldId="716"/>
            <ac:spMk id="3" creationId="{FE87225F-639E-4233-9CA2-C8BC5C0F96CE}"/>
          </ac:spMkLst>
        </pc:spChg>
        <pc:spChg chg="add del mod">
          <ac:chgData name="ALEXANDRE" userId="734048d45b8f99b5" providerId="LiveId" clId="{823AF80E-13E8-4940-92D1-7A8D3E652803}" dt="2021-03-02T11:54:48.544" v="2475" actId="21"/>
          <ac:spMkLst>
            <pc:docMk/>
            <pc:sldMk cId="2052284787" sldId="716"/>
            <ac:spMk id="5" creationId="{9B8848DE-0704-473C-9FDB-752412C357F6}"/>
          </ac:spMkLst>
        </pc:spChg>
        <pc:spChg chg="add del mod">
          <ac:chgData name="ALEXANDRE" userId="734048d45b8f99b5" providerId="LiveId" clId="{823AF80E-13E8-4940-92D1-7A8D3E652803}" dt="2021-03-02T11:25:01.985" v="1716" actId="478"/>
          <ac:spMkLst>
            <pc:docMk/>
            <pc:sldMk cId="2052284787" sldId="716"/>
            <ac:spMk id="6" creationId="{E290068A-3096-4A32-8B05-6974DB42BB27}"/>
          </ac:spMkLst>
        </pc:spChg>
        <pc:picChg chg="add del mod">
          <ac:chgData name="ALEXANDRE" userId="734048d45b8f99b5" providerId="LiveId" clId="{823AF80E-13E8-4940-92D1-7A8D3E652803}" dt="2021-03-02T11:24:45.931" v="1714" actId="21"/>
          <ac:picMkLst>
            <pc:docMk/>
            <pc:sldMk cId="2052284787" sldId="716"/>
            <ac:picMk id="8" creationId="{0B1DC55B-2A33-40ED-A03D-DDC862BB9E4C}"/>
          </ac:picMkLst>
        </pc:picChg>
      </pc:sldChg>
      <pc:sldChg chg="del">
        <pc:chgData name="ALEXANDRE" userId="734048d45b8f99b5" providerId="LiveId" clId="{823AF80E-13E8-4940-92D1-7A8D3E652803}" dt="2021-03-02T00:08:44.626" v="42" actId="47"/>
        <pc:sldMkLst>
          <pc:docMk/>
          <pc:sldMk cId="2791781132" sldId="717"/>
        </pc:sldMkLst>
      </pc:sldChg>
      <pc:sldChg chg="addSp modSp add mod ord">
        <pc:chgData name="ALEXANDRE" userId="734048d45b8f99b5" providerId="LiveId" clId="{823AF80E-13E8-4940-92D1-7A8D3E652803}" dt="2021-03-02T11:54:50.225" v="2476"/>
        <pc:sldMkLst>
          <pc:docMk/>
          <pc:sldMk cId="3481382760" sldId="717"/>
        </pc:sldMkLst>
        <pc:spChg chg="mod">
          <ac:chgData name="ALEXANDRE" userId="734048d45b8f99b5" providerId="LiveId" clId="{823AF80E-13E8-4940-92D1-7A8D3E652803}" dt="2021-03-02T11:54:45.055" v="2474"/>
          <ac:spMkLst>
            <pc:docMk/>
            <pc:sldMk cId="3481382760" sldId="717"/>
            <ac:spMk id="3" creationId="{FE87225F-639E-4233-9CA2-C8BC5C0F96CE}"/>
          </ac:spMkLst>
        </pc:spChg>
        <pc:spChg chg="add mod">
          <ac:chgData name="ALEXANDRE" userId="734048d45b8f99b5" providerId="LiveId" clId="{823AF80E-13E8-4940-92D1-7A8D3E652803}" dt="2021-03-02T11:54:50.225" v="2476"/>
          <ac:spMkLst>
            <pc:docMk/>
            <pc:sldMk cId="3481382760" sldId="717"/>
            <ac:spMk id="4" creationId="{36153835-908A-43D9-B30D-6208090E2588}"/>
          </ac:spMkLst>
        </pc:spChg>
      </pc:sldChg>
      <pc:sldChg chg="addSp delSp modSp add del mod modAnim">
        <pc:chgData name="ALEXANDRE" userId="734048d45b8f99b5" providerId="LiveId" clId="{823AF80E-13E8-4940-92D1-7A8D3E652803}" dt="2021-03-02T11:54:20.914" v="2471" actId="2696"/>
        <pc:sldMkLst>
          <pc:docMk/>
          <pc:sldMk cId="287098487" sldId="718"/>
        </pc:sldMkLst>
        <pc:spChg chg="mod">
          <ac:chgData name="ALEXANDRE" userId="734048d45b8f99b5" providerId="LiveId" clId="{823AF80E-13E8-4940-92D1-7A8D3E652803}" dt="2021-03-02T11:21:09.592" v="1698" actId="14100"/>
          <ac:spMkLst>
            <pc:docMk/>
            <pc:sldMk cId="287098487" sldId="718"/>
            <ac:spMk id="2" creationId="{23B317CD-0558-433B-AEB3-DAF5BB2784F5}"/>
          </ac:spMkLst>
        </pc:spChg>
        <pc:spChg chg="del mod">
          <ac:chgData name="ALEXANDRE" userId="734048d45b8f99b5" providerId="LiveId" clId="{823AF80E-13E8-4940-92D1-7A8D3E652803}" dt="2021-03-02T11:20:53.776" v="1694" actId="478"/>
          <ac:spMkLst>
            <pc:docMk/>
            <pc:sldMk cId="287098487" sldId="718"/>
            <ac:spMk id="3" creationId="{FE87225F-639E-4233-9CA2-C8BC5C0F96CE}"/>
          </ac:spMkLst>
        </pc:spChg>
        <pc:spChg chg="del">
          <ac:chgData name="ALEXANDRE" userId="734048d45b8f99b5" providerId="LiveId" clId="{823AF80E-13E8-4940-92D1-7A8D3E652803}" dt="2021-03-02T11:20:55.953" v="1695" actId="478"/>
          <ac:spMkLst>
            <pc:docMk/>
            <pc:sldMk cId="287098487" sldId="718"/>
            <ac:spMk id="5" creationId="{9B8848DE-0704-473C-9FDB-752412C357F6}"/>
          </ac:spMkLst>
        </pc:spChg>
        <pc:spChg chg="add mod">
          <ac:chgData name="ALEXANDRE" userId="734048d45b8f99b5" providerId="LiveId" clId="{823AF80E-13E8-4940-92D1-7A8D3E652803}" dt="2021-03-02T11:26:31.629" v="1739" actId="1076"/>
          <ac:spMkLst>
            <pc:docMk/>
            <pc:sldMk cId="287098487" sldId="718"/>
            <ac:spMk id="7" creationId="{CCE4E632-E97A-4AAA-9CB9-41C19D3A4C7E}"/>
          </ac:spMkLst>
        </pc:spChg>
        <pc:picChg chg="add mod">
          <ac:chgData name="ALEXANDRE" userId="734048d45b8f99b5" providerId="LiveId" clId="{823AF80E-13E8-4940-92D1-7A8D3E652803}" dt="2021-03-02T11:21:10.567" v="1699" actId="1076"/>
          <ac:picMkLst>
            <pc:docMk/>
            <pc:sldMk cId="287098487" sldId="718"/>
            <ac:picMk id="6" creationId="{868B8567-B480-462E-A809-55B624470140}"/>
          </ac:picMkLst>
        </pc:picChg>
        <pc:picChg chg="add mod">
          <ac:chgData name="ALEXANDRE" userId="734048d45b8f99b5" providerId="LiveId" clId="{823AF80E-13E8-4940-92D1-7A8D3E652803}" dt="2021-03-02T11:26:50.026" v="1742" actId="1076"/>
          <ac:picMkLst>
            <pc:docMk/>
            <pc:sldMk cId="287098487" sldId="718"/>
            <ac:picMk id="9" creationId="{6916E5D9-9AC9-4613-B541-CE8DC159C712}"/>
          </ac:picMkLst>
        </pc:picChg>
      </pc:sldChg>
      <pc:sldChg chg="del">
        <pc:chgData name="ALEXANDRE" userId="734048d45b8f99b5" providerId="LiveId" clId="{823AF80E-13E8-4940-92D1-7A8D3E652803}" dt="2021-03-02T00:08:44.626" v="42" actId="47"/>
        <pc:sldMkLst>
          <pc:docMk/>
          <pc:sldMk cId="3985321309" sldId="718"/>
        </pc:sldMkLst>
      </pc:sldChg>
      <pc:sldChg chg="modSp new mod">
        <pc:chgData name="ALEXANDRE" userId="734048d45b8f99b5" providerId="LiveId" clId="{823AF80E-13E8-4940-92D1-7A8D3E652803}" dt="2021-03-02T11:29:40.709" v="1761" actId="115"/>
        <pc:sldMkLst>
          <pc:docMk/>
          <pc:sldMk cId="105663956" sldId="719"/>
        </pc:sldMkLst>
        <pc:spChg chg="mod">
          <ac:chgData name="ALEXANDRE" userId="734048d45b8f99b5" providerId="LiveId" clId="{823AF80E-13E8-4940-92D1-7A8D3E652803}" dt="2021-03-02T11:28:09.622" v="1755" actId="1076"/>
          <ac:spMkLst>
            <pc:docMk/>
            <pc:sldMk cId="105663956" sldId="719"/>
            <ac:spMk id="2" creationId="{510B602C-4896-4387-8542-23E29D9EA9C7}"/>
          </ac:spMkLst>
        </pc:spChg>
        <pc:spChg chg="mod">
          <ac:chgData name="ALEXANDRE" userId="734048d45b8f99b5" providerId="LiveId" clId="{823AF80E-13E8-4940-92D1-7A8D3E652803}" dt="2021-03-02T11:29:40.709" v="1761" actId="115"/>
          <ac:spMkLst>
            <pc:docMk/>
            <pc:sldMk cId="105663956" sldId="719"/>
            <ac:spMk id="3" creationId="{256A448E-29FB-43E2-811B-66121304C50F}"/>
          </ac:spMkLst>
        </pc:spChg>
      </pc:sldChg>
      <pc:sldChg chg="del">
        <pc:chgData name="ALEXANDRE" userId="734048d45b8f99b5" providerId="LiveId" clId="{823AF80E-13E8-4940-92D1-7A8D3E652803}" dt="2021-03-02T00:08:44.626" v="42" actId="47"/>
        <pc:sldMkLst>
          <pc:docMk/>
          <pc:sldMk cId="2442987842" sldId="719"/>
        </pc:sldMkLst>
      </pc:sldChg>
      <pc:sldChg chg="addSp delSp modSp add del mod">
        <pc:chgData name="ALEXANDRE" userId="734048d45b8f99b5" providerId="LiveId" clId="{823AF80E-13E8-4940-92D1-7A8D3E652803}" dt="2021-03-02T11:54:20.914" v="2471" actId="2696"/>
        <pc:sldMkLst>
          <pc:docMk/>
          <pc:sldMk cId="2002177510" sldId="720"/>
        </pc:sldMkLst>
        <pc:spChg chg="add mod">
          <ac:chgData name="ALEXANDRE" userId="734048d45b8f99b5" providerId="LiveId" clId="{823AF80E-13E8-4940-92D1-7A8D3E652803}" dt="2021-03-02T11:26:15.142" v="1735" actId="1582"/>
          <ac:spMkLst>
            <pc:docMk/>
            <pc:sldMk cId="2002177510" sldId="720"/>
            <ac:spMk id="7" creationId="{ADAC48DB-F4C8-4D2C-B344-706137BB92D1}"/>
          </ac:spMkLst>
        </pc:spChg>
        <pc:picChg chg="add mod ord">
          <ac:chgData name="ALEXANDRE" userId="734048d45b8f99b5" providerId="LiveId" clId="{823AF80E-13E8-4940-92D1-7A8D3E652803}" dt="2021-03-02T11:25:58.807" v="1730" actId="14100"/>
          <ac:picMkLst>
            <pc:docMk/>
            <pc:sldMk cId="2002177510" sldId="720"/>
            <ac:picMk id="4" creationId="{25334937-A424-412B-8ED7-148424866DA2}"/>
          </ac:picMkLst>
        </pc:picChg>
        <pc:picChg chg="add mod modCrop">
          <ac:chgData name="ALEXANDRE" userId="734048d45b8f99b5" providerId="LiveId" clId="{823AF80E-13E8-4940-92D1-7A8D3E652803}" dt="2021-03-02T11:26:00.567" v="1731" actId="1076"/>
          <ac:picMkLst>
            <pc:docMk/>
            <pc:sldMk cId="2002177510" sldId="720"/>
            <ac:picMk id="5" creationId="{AF6397D2-4364-43C8-BA17-FED20BA259AF}"/>
          </ac:picMkLst>
        </pc:picChg>
        <pc:picChg chg="del">
          <ac:chgData name="ALEXANDRE" userId="734048d45b8f99b5" providerId="LiveId" clId="{823AF80E-13E8-4940-92D1-7A8D3E652803}" dt="2021-03-02T11:25:08.412" v="1718" actId="478"/>
          <ac:picMkLst>
            <pc:docMk/>
            <pc:sldMk cId="2002177510" sldId="720"/>
            <ac:picMk id="6" creationId="{868B8567-B480-462E-A809-55B624470140}"/>
          </ac:picMkLst>
        </pc:picChg>
      </pc:sldChg>
      <pc:sldChg chg="del">
        <pc:chgData name="ALEXANDRE" userId="734048d45b8f99b5" providerId="LiveId" clId="{823AF80E-13E8-4940-92D1-7A8D3E652803}" dt="2021-03-02T00:08:44.626" v="42" actId="47"/>
        <pc:sldMkLst>
          <pc:docMk/>
          <pc:sldMk cId="3226682722" sldId="720"/>
        </pc:sldMkLst>
      </pc:sldChg>
      <pc:sldChg chg="addSp delSp modSp add mod modAnim">
        <pc:chgData name="ALEXANDRE" userId="734048d45b8f99b5" providerId="LiveId" clId="{823AF80E-13E8-4940-92D1-7A8D3E652803}" dt="2021-03-02T11:43:12.891" v="1935" actId="404"/>
        <pc:sldMkLst>
          <pc:docMk/>
          <pc:sldMk cId="663152299" sldId="721"/>
        </pc:sldMkLst>
        <pc:spChg chg="mod">
          <ac:chgData name="ALEXANDRE" userId="734048d45b8f99b5" providerId="LiveId" clId="{823AF80E-13E8-4940-92D1-7A8D3E652803}" dt="2021-03-02T11:32:43.688" v="1833" actId="1076"/>
          <ac:spMkLst>
            <pc:docMk/>
            <pc:sldMk cId="663152299" sldId="721"/>
            <ac:spMk id="2" creationId="{510B602C-4896-4387-8542-23E29D9EA9C7}"/>
          </ac:spMkLst>
        </pc:spChg>
        <pc:spChg chg="mod">
          <ac:chgData name="ALEXANDRE" userId="734048d45b8f99b5" providerId="LiveId" clId="{823AF80E-13E8-4940-92D1-7A8D3E652803}" dt="2021-03-02T11:43:12.891" v="1935" actId="404"/>
          <ac:spMkLst>
            <pc:docMk/>
            <pc:sldMk cId="663152299" sldId="721"/>
            <ac:spMk id="3" creationId="{256A448E-29FB-43E2-811B-66121304C50F}"/>
          </ac:spMkLst>
        </pc:spChg>
        <pc:spChg chg="add del">
          <ac:chgData name="ALEXANDRE" userId="734048d45b8f99b5" providerId="LiveId" clId="{823AF80E-13E8-4940-92D1-7A8D3E652803}" dt="2021-03-02T11:31:04.963" v="1787"/>
          <ac:spMkLst>
            <pc:docMk/>
            <pc:sldMk cId="663152299" sldId="721"/>
            <ac:spMk id="4" creationId="{FAE68AC9-379B-4650-82D5-EC556783FF47}"/>
          </ac:spMkLst>
        </pc:spChg>
        <pc:spChg chg="add mod">
          <ac:chgData name="ALEXANDRE" userId="734048d45b8f99b5" providerId="LiveId" clId="{823AF80E-13E8-4940-92D1-7A8D3E652803}" dt="2021-03-02T11:42:10.660" v="1915" actId="164"/>
          <ac:spMkLst>
            <pc:docMk/>
            <pc:sldMk cId="663152299" sldId="721"/>
            <ac:spMk id="7" creationId="{FBF106BC-AC8B-45EC-B5B9-36D4B63A12E2}"/>
          </ac:spMkLst>
        </pc:spChg>
        <pc:spChg chg="add mod">
          <ac:chgData name="ALEXANDRE" userId="734048d45b8f99b5" providerId="LiveId" clId="{823AF80E-13E8-4940-92D1-7A8D3E652803}" dt="2021-03-02T11:42:10.660" v="1915" actId="164"/>
          <ac:spMkLst>
            <pc:docMk/>
            <pc:sldMk cId="663152299" sldId="721"/>
            <ac:spMk id="8" creationId="{5DCEE41E-83A5-46B8-B882-9BE8F526BF0E}"/>
          </ac:spMkLst>
        </pc:spChg>
        <pc:spChg chg="add del mod">
          <ac:chgData name="ALEXANDRE" userId="734048d45b8f99b5" providerId="LiveId" clId="{823AF80E-13E8-4940-92D1-7A8D3E652803}" dt="2021-03-02T11:42:19.996" v="1916" actId="478"/>
          <ac:spMkLst>
            <pc:docMk/>
            <pc:sldMk cId="663152299" sldId="721"/>
            <ac:spMk id="9" creationId="{D5EAFC05-1DD9-4521-BB3B-F46157CE6A42}"/>
          </ac:spMkLst>
        </pc:spChg>
        <pc:spChg chg="add mod">
          <ac:chgData name="ALEXANDRE" userId="734048d45b8f99b5" providerId="LiveId" clId="{823AF80E-13E8-4940-92D1-7A8D3E652803}" dt="2021-03-02T11:42:42.215" v="1921" actId="693"/>
          <ac:spMkLst>
            <pc:docMk/>
            <pc:sldMk cId="663152299" sldId="721"/>
            <ac:spMk id="11" creationId="{55921890-26BC-45B5-B90A-439783245F7A}"/>
          </ac:spMkLst>
        </pc:spChg>
        <pc:spChg chg="add mod">
          <ac:chgData name="ALEXANDRE" userId="734048d45b8f99b5" providerId="LiveId" clId="{823AF80E-13E8-4940-92D1-7A8D3E652803}" dt="2021-03-02T11:42:56.606" v="1929" actId="1076"/>
          <ac:spMkLst>
            <pc:docMk/>
            <pc:sldMk cId="663152299" sldId="721"/>
            <ac:spMk id="12" creationId="{237DDE82-3459-49D3-807F-B0F6BE1288AC}"/>
          </ac:spMkLst>
        </pc:spChg>
        <pc:grpChg chg="add mod">
          <ac:chgData name="ALEXANDRE" userId="734048d45b8f99b5" providerId="LiveId" clId="{823AF80E-13E8-4940-92D1-7A8D3E652803}" dt="2021-03-02T11:42:47.162" v="1922" actId="1076"/>
          <ac:grpSpMkLst>
            <pc:docMk/>
            <pc:sldMk cId="663152299" sldId="721"/>
            <ac:grpSpMk id="10" creationId="{70F235D2-7686-46DA-8A17-FC4565519D05}"/>
          </ac:grpSpMkLst>
        </pc:grpChg>
        <pc:picChg chg="add mod">
          <ac:chgData name="ALEXANDRE" userId="734048d45b8f99b5" providerId="LiveId" clId="{823AF80E-13E8-4940-92D1-7A8D3E652803}" dt="2021-03-02T11:40:44.491" v="1843" actId="1076"/>
          <ac:picMkLst>
            <pc:docMk/>
            <pc:sldMk cId="663152299" sldId="721"/>
            <ac:picMk id="6" creationId="{829A048F-385F-4E7C-BE63-A49C60F712FE}"/>
          </ac:picMkLst>
        </pc:picChg>
      </pc:sldChg>
      <pc:sldChg chg="del">
        <pc:chgData name="ALEXANDRE" userId="734048d45b8f99b5" providerId="LiveId" clId="{823AF80E-13E8-4940-92D1-7A8D3E652803}" dt="2021-03-02T00:08:44.626" v="42" actId="47"/>
        <pc:sldMkLst>
          <pc:docMk/>
          <pc:sldMk cId="1221289867" sldId="721"/>
        </pc:sldMkLst>
      </pc:sldChg>
      <pc:sldChg chg="del">
        <pc:chgData name="ALEXANDRE" userId="734048d45b8f99b5" providerId="LiveId" clId="{823AF80E-13E8-4940-92D1-7A8D3E652803}" dt="2021-03-02T00:08:44.626" v="42" actId="47"/>
        <pc:sldMkLst>
          <pc:docMk/>
          <pc:sldMk cId="692638809" sldId="722"/>
        </pc:sldMkLst>
      </pc:sldChg>
      <pc:sldChg chg="addSp delSp modSp add mod delAnim modAnim">
        <pc:chgData name="ALEXANDRE" userId="734048d45b8f99b5" providerId="LiveId" clId="{823AF80E-13E8-4940-92D1-7A8D3E652803}" dt="2021-03-02T11:44:39.489" v="1989"/>
        <pc:sldMkLst>
          <pc:docMk/>
          <pc:sldMk cId="1015724524" sldId="722"/>
        </pc:sldMkLst>
        <pc:spChg chg="mod">
          <ac:chgData name="ALEXANDRE" userId="734048d45b8f99b5" providerId="LiveId" clId="{823AF80E-13E8-4940-92D1-7A8D3E652803}" dt="2021-03-02T11:43:48.649" v="1980" actId="20577"/>
          <ac:spMkLst>
            <pc:docMk/>
            <pc:sldMk cId="1015724524" sldId="722"/>
            <ac:spMk id="3" creationId="{256A448E-29FB-43E2-811B-66121304C50F}"/>
          </ac:spMkLst>
        </pc:spChg>
        <pc:spChg chg="del">
          <ac:chgData name="ALEXANDRE" userId="734048d45b8f99b5" providerId="LiveId" clId="{823AF80E-13E8-4940-92D1-7A8D3E652803}" dt="2021-03-02T11:43:55.917" v="1982" actId="478"/>
          <ac:spMkLst>
            <pc:docMk/>
            <pc:sldMk cId="1015724524" sldId="722"/>
            <ac:spMk id="11" creationId="{55921890-26BC-45B5-B90A-439783245F7A}"/>
          </ac:spMkLst>
        </pc:spChg>
        <pc:spChg chg="del">
          <ac:chgData name="ALEXANDRE" userId="734048d45b8f99b5" providerId="LiveId" clId="{823AF80E-13E8-4940-92D1-7A8D3E652803}" dt="2021-03-02T11:43:52.091" v="1981" actId="478"/>
          <ac:spMkLst>
            <pc:docMk/>
            <pc:sldMk cId="1015724524" sldId="722"/>
            <ac:spMk id="12" creationId="{237DDE82-3459-49D3-807F-B0F6BE1288AC}"/>
          </ac:spMkLst>
        </pc:spChg>
        <pc:grpChg chg="del">
          <ac:chgData name="ALEXANDRE" userId="734048d45b8f99b5" providerId="LiveId" clId="{823AF80E-13E8-4940-92D1-7A8D3E652803}" dt="2021-03-02T11:43:52.091" v="1981" actId="478"/>
          <ac:grpSpMkLst>
            <pc:docMk/>
            <pc:sldMk cId="1015724524" sldId="722"/>
            <ac:grpSpMk id="10" creationId="{70F235D2-7686-46DA-8A17-FC4565519D05}"/>
          </ac:grpSpMkLst>
        </pc:grpChg>
        <pc:picChg chg="add mod">
          <ac:chgData name="ALEXANDRE" userId="734048d45b8f99b5" providerId="LiveId" clId="{823AF80E-13E8-4940-92D1-7A8D3E652803}" dt="2021-03-02T11:44:17.216" v="1986" actId="1076"/>
          <ac:picMkLst>
            <pc:docMk/>
            <pc:sldMk cId="1015724524" sldId="722"/>
            <ac:picMk id="5" creationId="{379D7C05-FA2B-4503-BA76-EA222F880BEF}"/>
          </ac:picMkLst>
        </pc:picChg>
        <pc:picChg chg="del">
          <ac:chgData name="ALEXANDRE" userId="734048d45b8f99b5" providerId="LiveId" clId="{823AF80E-13E8-4940-92D1-7A8D3E652803}" dt="2021-03-02T11:43:52.091" v="1981" actId="478"/>
          <ac:picMkLst>
            <pc:docMk/>
            <pc:sldMk cId="1015724524" sldId="722"/>
            <ac:picMk id="6" creationId="{829A048F-385F-4E7C-BE63-A49C60F712FE}"/>
          </ac:picMkLst>
        </pc:picChg>
        <pc:picChg chg="add mod">
          <ac:chgData name="ALEXANDRE" userId="734048d45b8f99b5" providerId="LiveId" clId="{823AF80E-13E8-4940-92D1-7A8D3E652803}" dt="2021-03-02T11:44:36.419" v="1988" actId="1076"/>
          <ac:picMkLst>
            <pc:docMk/>
            <pc:sldMk cId="1015724524" sldId="722"/>
            <ac:picMk id="13" creationId="{634CA9AD-F192-4025-A635-661386185124}"/>
          </ac:picMkLst>
        </pc:picChg>
      </pc:sldChg>
      <pc:sldChg chg="addSp delSp modSp add mod delAnim modAnim">
        <pc:chgData name="ALEXANDRE" userId="734048d45b8f99b5" providerId="LiveId" clId="{823AF80E-13E8-4940-92D1-7A8D3E652803}" dt="2021-03-02T11:53:09.185" v="2463" actId="13926"/>
        <pc:sldMkLst>
          <pc:docMk/>
          <pc:sldMk cId="2476999564" sldId="723"/>
        </pc:sldMkLst>
        <pc:spChg chg="mod">
          <ac:chgData name="ALEXANDRE" userId="734048d45b8f99b5" providerId="LiveId" clId="{823AF80E-13E8-4940-92D1-7A8D3E652803}" dt="2021-03-02T11:53:09.185" v="2463" actId="13926"/>
          <ac:spMkLst>
            <pc:docMk/>
            <pc:sldMk cId="2476999564" sldId="723"/>
            <ac:spMk id="3" creationId="{256A448E-29FB-43E2-811B-66121304C50F}"/>
          </ac:spMkLst>
        </pc:spChg>
        <pc:picChg chg="del">
          <ac:chgData name="ALEXANDRE" userId="734048d45b8f99b5" providerId="LiveId" clId="{823AF80E-13E8-4940-92D1-7A8D3E652803}" dt="2021-03-02T11:44:45.293" v="1991" actId="478"/>
          <ac:picMkLst>
            <pc:docMk/>
            <pc:sldMk cId="2476999564" sldId="723"/>
            <ac:picMk id="5" creationId="{379D7C05-FA2B-4503-BA76-EA222F880BEF}"/>
          </ac:picMkLst>
        </pc:picChg>
        <pc:picChg chg="add del mod">
          <ac:chgData name="ALEXANDRE" userId="734048d45b8f99b5" providerId="LiveId" clId="{823AF80E-13E8-4940-92D1-7A8D3E652803}" dt="2021-03-02T11:47:05.169" v="2207" actId="478"/>
          <ac:picMkLst>
            <pc:docMk/>
            <pc:sldMk cId="2476999564" sldId="723"/>
            <ac:picMk id="6" creationId="{5AB4C479-28EB-412B-B6B4-3DD309A4AA40}"/>
          </ac:picMkLst>
        </pc:picChg>
        <pc:picChg chg="del">
          <ac:chgData name="ALEXANDRE" userId="734048d45b8f99b5" providerId="LiveId" clId="{823AF80E-13E8-4940-92D1-7A8D3E652803}" dt="2021-03-02T11:44:45.293" v="1991" actId="478"/>
          <ac:picMkLst>
            <pc:docMk/>
            <pc:sldMk cId="2476999564" sldId="723"/>
            <ac:picMk id="13" creationId="{634CA9AD-F192-4025-A635-661386185124}"/>
          </ac:picMkLst>
        </pc:picChg>
      </pc:sldChg>
      <pc:sldChg chg="del">
        <pc:chgData name="ALEXANDRE" userId="734048d45b8f99b5" providerId="LiveId" clId="{823AF80E-13E8-4940-92D1-7A8D3E652803}" dt="2021-03-02T00:08:44.626" v="42" actId="47"/>
        <pc:sldMkLst>
          <pc:docMk/>
          <pc:sldMk cId="3254113789" sldId="723"/>
        </pc:sldMkLst>
      </pc:sldChg>
      <pc:sldChg chg="del">
        <pc:chgData name="ALEXANDRE" userId="734048d45b8f99b5" providerId="LiveId" clId="{823AF80E-13E8-4940-92D1-7A8D3E652803}" dt="2021-03-02T00:08:44.626" v="42" actId="47"/>
        <pc:sldMkLst>
          <pc:docMk/>
          <pc:sldMk cId="1252097450" sldId="724"/>
        </pc:sldMkLst>
      </pc:sldChg>
      <pc:sldChg chg="modSp add mod">
        <pc:chgData name="ALEXANDRE" userId="734048d45b8f99b5" providerId="LiveId" clId="{823AF80E-13E8-4940-92D1-7A8D3E652803}" dt="2021-03-02T11:55:40.372" v="2518" actId="1076"/>
        <pc:sldMkLst>
          <pc:docMk/>
          <pc:sldMk cId="2124034721" sldId="724"/>
        </pc:sldMkLst>
        <pc:spChg chg="mod">
          <ac:chgData name="ALEXANDRE" userId="734048d45b8f99b5" providerId="LiveId" clId="{823AF80E-13E8-4940-92D1-7A8D3E652803}" dt="2021-03-02T11:55:40.372" v="2518" actId="1076"/>
          <ac:spMkLst>
            <pc:docMk/>
            <pc:sldMk cId="2124034721" sldId="724"/>
            <ac:spMk id="3" creationId="{FE87225F-639E-4233-9CA2-C8BC5C0F96CE}"/>
          </ac:spMkLst>
        </pc:spChg>
      </pc:sldChg>
      <pc:sldChg chg="del">
        <pc:chgData name="ALEXANDRE" userId="734048d45b8f99b5" providerId="LiveId" clId="{823AF80E-13E8-4940-92D1-7A8D3E652803}" dt="2021-03-02T00:08:44.626" v="42" actId="47"/>
        <pc:sldMkLst>
          <pc:docMk/>
          <pc:sldMk cId="1574827256" sldId="725"/>
        </pc:sldMkLst>
      </pc:sldChg>
      <pc:sldChg chg="delSp add setBg delDesignElem">
        <pc:chgData name="ALEXANDRE" userId="734048d45b8f99b5" providerId="LiveId" clId="{823AF80E-13E8-4940-92D1-7A8D3E652803}" dt="2021-03-02T11:57:00.829" v="2526"/>
        <pc:sldMkLst>
          <pc:docMk/>
          <pc:sldMk cId="3142605061" sldId="725"/>
        </pc:sldMkLst>
        <pc:spChg chg="del">
          <ac:chgData name="ALEXANDRE" userId="734048d45b8f99b5" providerId="LiveId" clId="{823AF80E-13E8-4940-92D1-7A8D3E652803}" dt="2021-03-02T11:57:00.829" v="2526"/>
          <ac:spMkLst>
            <pc:docMk/>
            <pc:sldMk cId="3142605061" sldId="725"/>
            <ac:spMk id="10" creationId="{AFA67CD3-AB4E-4A7A-BEB8-53C445D8C44E}"/>
          </ac:spMkLst>
        </pc:spChg>
        <pc:spChg chg="del">
          <ac:chgData name="ALEXANDRE" userId="734048d45b8f99b5" providerId="LiveId" clId="{823AF80E-13E8-4940-92D1-7A8D3E652803}" dt="2021-03-02T11:57:00.829" v="2526"/>
          <ac:spMkLst>
            <pc:docMk/>
            <pc:sldMk cId="3142605061" sldId="725"/>
            <ac:spMk id="14" creationId="{339C8D78-A644-462F-B674-F440635E5353}"/>
          </ac:spMkLst>
        </pc:spChg>
        <pc:picChg chg="del">
          <ac:chgData name="ALEXANDRE" userId="734048d45b8f99b5" providerId="LiveId" clId="{823AF80E-13E8-4940-92D1-7A8D3E652803}" dt="2021-03-02T11:57:00.829" v="2526"/>
          <ac:picMkLst>
            <pc:docMk/>
            <pc:sldMk cId="3142605061" sldId="725"/>
            <ac:picMk id="12" creationId="{07CF545F-9C2E-4446-97CD-AD92990C2B68}"/>
          </ac:picMkLst>
        </pc:picChg>
      </pc:sldChg>
      <pc:sldChg chg="del">
        <pc:chgData name="ALEXANDRE" userId="734048d45b8f99b5" providerId="LiveId" clId="{823AF80E-13E8-4940-92D1-7A8D3E652803}" dt="2021-03-02T00:08:44.626" v="42" actId="47"/>
        <pc:sldMkLst>
          <pc:docMk/>
          <pc:sldMk cId="2824417164" sldId="726"/>
        </pc:sldMkLst>
      </pc:sldChg>
      <pc:sldChg chg="del">
        <pc:chgData name="ALEXANDRE" userId="734048d45b8f99b5" providerId="LiveId" clId="{823AF80E-13E8-4940-92D1-7A8D3E652803}" dt="2021-03-02T00:08:44.626" v="42" actId="47"/>
        <pc:sldMkLst>
          <pc:docMk/>
          <pc:sldMk cId="3561581811" sldId="728"/>
        </pc:sldMkLst>
      </pc:sldChg>
      <pc:sldChg chg="del">
        <pc:chgData name="ALEXANDRE" userId="734048d45b8f99b5" providerId="LiveId" clId="{823AF80E-13E8-4940-92D1-7A8D3E652803}" dt="2021-03-02T00:08:44.626" v="42" actId="47"/>
        <pc:sldMkLst>
          <pc:docMk/>
          <pc:sldMk cId="1351354677" sldId="729"/>
        </pc:sldMkLst>
      </pc:sldChg>
      <pc:sldChg chg="del">
        <pc:chgData name="ALEXANDRE" userId="734048d45b8f99b5" providerId="LiveId" clId="{823AF80E-13E8-4940-92D1-7A8D3E652803}" dt="2021-03-02T00:08:44.626" v="42" actId="47"/>
        <pc:sldMkLst>
          <pc:docMk/>
          <pc:sldMk cId="2327111651" sldId="730"/>
        </pc:sldMkLst>
      </pc:sldChg>
      <pc:sldChg chg="del">
        <pc:chgData name="ALEXANDRE" userId="734048d45b8f99b5" providerId="LiveId" clId="{823AF80E-13E8-4940-92D1-7A8D3E652803}" dt="2021-03-02T00:08:44.626" v="42" actId="47"/>
        <pc:sldMkLst>
          <pc:docMk/>
          <pc:sldMk cId="1555337901" sldId="731"/>
        </pc:sldMkLst>
      </pc:sldChg>
      <pc:sldChg chg="del">
        <pc:chgData name="ALEXANDRE" userId="734048d45b8f99b5" providerId="LiveId" clId="{823AF80E-13E8-4940-92D1-7A8D3E652803}" dt="2021-03-02T00:08:44.626" v="42" actId="47"/>
        <pc:sldMkLst>
          <pc:docMk/>
          <pc:sldMk cId="2280841509" sldId="732"/>
        </pc:sldMkLst>
      </pc:sldChg>
      <pc:sldChg chg="del">
        <pc:chgData name="ALEXANDRE" userId="734048d45b8f99b5" providerId="LiveId" clId="{823AF80E-13E8-4940-92D1-7A8D3E652803}" dt="2021-03-02T00:08:44.626" v="42" actId="47"/>
        <pc:sldMkLst>
          <pc:docMk/>
          <pc:sldMk cId="2205561794" sldId="733"/>
        </pc:sldMkLst>
      </pc:sldChg>
      <pc:sldChg chg="del">
        <pc:chgData name="ALEXANDRE" userId="734048d45b8f99b5" providerId="LiveId" clId="{823AF80E-13E8-4940-92D1-7A8D3E652803}" dt="2021-03-02T00:08:44.626" v="42" actId="47"/>
        <pc:sldMkLst>
          <pc:docMk/>
          <pc:sldMk cId="3202057638" sldId="735"/>
        </pc:sldMkLst>
      </pc:sldChg>
      <pc:sldChg chg="del">
        <pc:chgData name="ALEXANDRE" userId="734048d45b8f99b5" providerId="LiveId" clId="{823AF80E-13E8-4940-92D1-7A8D3E652803}" dt="2021-03-02T00:08:44.626" v="42" actId="47"/>
        <pc:sldMkLst>
          <pc:docMk/>
          <pc:sldMk cId="889421399" sldId="736"/>
        </pc:sldMkLst>
      </pc:sldChg>
      <pc:sldChg chg="del">
        <pc:chgData name="ALEXANDRE" userId="734048d45b8f99b5" providerId="LiveId" clId="{823AF80E-13E8-4940-92D1-7A8D3E652803}" dt="2021-03-02T00:08:44.626" v="42" actId="47"/>
        <pc:sldMkLst>
          <pc:docMk/>
          <pc:sldMk cId="1114662615" sldId="737"/>
        </pc:sldMkLst>
      </pc:sldChg>
      <pc:sldChg chg="del">
        <pc:chgData name="ALEXANDRE" userId="734048d45b8f99b5" providerId="LiveId" clId="{823AF80E-13E8-4940-92D1-7A8D3E652803}" dt="2021-03-02T00:08:44.626" v="42" actId="47"/>
        <pc:sldMkLst>
          <pc:docMk/>
          <pc:sldMk cId="1729467193" sldId="738"/>
        </pc:sldMkLst>
      </pc:sldChg>
      <pc:sldChg chg="del">
        <pc:chgData name="ALEXANDRE" userId="734048d45b8f99b5" providerId="LiveId" clId="{823AF80E-13E8-4940-92D1-7A8D3E652803}" dt="2021-03-02T00:08:44.626" v="42" actId="47"/>
        <pc:sldMkLst>
          <pc:docMk/>
          <pc:sldMk cId="2102296714" sldId="739"/>
        </pc:sldMkLst>
      </pc:sldChg>
      <pc:sldChg chg="del">
        <pc:chgData name="ALEXANDRE" userId="734048d45b8f99b5" providerId="LiveId" clId="{823AF80E-13E8-4940-92D1-7A8D3E652803}" dt="2021-03-02T00:08:44.626" v="42" actId="47"/>
        <pc:sldMkLst>
          <pc:docMk/>
          <pc:sldMk cId="707613584" sldId="740"/>
        </pc:sldMkLst>
      </pc:sldChg>
      <pc:sldChg chg="del">
        <pc:chgData name="ALEXANDRE" userId="734048d45b8f99b5" providerId="LiveId" clId="{823AF80E-13E8-4940-92D1-7A8D3E652803}" dt="2021-03-02T00:08:44.626" v="42" actId="47"/>
        <pc:sldMkLst>
          <pc:docMk/>
          <pc:sldMk cId="3478653996" sldId="741"/>
        </pc:sldMkLst>
      </pc:sldChg>
      <pc:sldChg chg="del">
        <pc:chgData name="ALEXANDRE" userId="734048d45b8f99b5" providerId="LiveId" clId="{823AF80E-13E8-4940-92D1-7A8D3E652803}" dt="2021-03-02T00:08:44.626" v="42" actId="47"/>
        <pc:sldMkLst>
          <pc:docMk/>
          <pc:sldMk cId="134445102" sldId="742"/>
        </pc:sldMkLst>
      </pc:sldChg>
      <pc:sldChg chg="del">
        <pc:chgData name="ALEXANDRE" userId="734048d45b8f99b5" providerId="LiveId" clId="{823AF80E-13E8-4940-92D1-7A8D3E652803}" dt="2021-03-02T00:08:44.626" v="42" actId="47"/>
        <pc:sldMkLst>
          <pc:docMk/>
          <pc:sldMk cId="3754845840" sldId="743"/>
        </pc:sldMkLst>
      </pc:sldChg>
      <pc:sldChg chg="del">
        <pc:chgData name="ALEXANDRE" userId="734048d45b8f99b5" providerId="LiveId" clId="{823AF80E-13E8-4940-92D1-7A8D3E652803}" dt="2021-03-02T00:08:44.626" v="42" actId="47"/>
        <pc:sldMkLst>
          <pc:docMk/>
          <pc:sldMk cId="270417478" sldId="744"/>
        </pc:sldMkLst>
      </pc:sldChg>
      <pc:sldChg chg="del">
        <pc:chgData name="ALEXANDRE" userId="734048d45b8f99b5" providerId="LiveId" clId="{823AF80E-13E8-4940-92D1-7A8D3E652803}" dt="2021-03-02T00:08:44.626" v="42" actId="47"/>
        <pc:sldMkLst>
          <pc:docMk/>
          <pc:sldMk cId="992457581" sldId="745"/>
        </pc:sldMkLst>
      </pc:sldChg>
      <pc:sldChg chg="del">
        <pc:chgData name="ALEXANDRE" userId="734048d45b8f99b5" providerId="LiveId" clId="{823AF80E-13E8-4940-92D1-7A8D3E652803}" dt="2021-03-02T00:08:44.626" v="42" actId="47"/>
        <pc:sldMkLst>
          <pc:docMk/>
          <pc:sldMk cId="3235248623" sldId="746"/>
        </pc:sldMkLst>
      </pc:sldChg>
      <pc:sldChg chg="del">
        <pc:chgData name="ALEXANDRE" userId="734048d45b8f99b5" providerId="LiveId" clId="{823AF80E-13E8-4940-92D1-7A8D3E652803}" dt="2021-03-02T00:08:44.626" v="42" actId="47"/>
        <pc:sldMkLst>
          <pc:docMk/>
          <pc:sldMk cId="143919282" sldId="748"/>
        </pc:sldMkLst>
      </pc:sldChg>
      <pc:sldChg chg="del">
        <pc:chgData name="ALEXANDRE" userId="734048d45b8f99b5" providerId="LiveId" clId="{823AF80E-13E8-4940-92D1-7A8D3E652803}" dt="2021-03-02T00:08:44.626" v="42" actId="47"/>
        <pc:sldMkLst>
          <pc:docMk/>
          <pc:sldMk cId="3186254914" sldId="749"/>
        </pc:sldMkLst>
      </pc:sldChg>
      <pc:sldChg chg="del">
        <pc:chgData name="ALEXANDRE" userId="734048d45b8f99b5" providerId="LiveId" clId="{823AF80E-13E8-4940-92D1-7A8D3E652803}" dt="2021-03-02T00:08:44.626" v="42" actId="47"/>
        <pc:sldMkLst>
          <pc:docMk/>
          <pc:sldMk cId="674651556" sldId="766"/>
        </pc:sldMkLst>
      </pc:sldChg>
      <pc:sldChg chg="del">
        <pc:chgData name="ALEXANDRE" userId="734048d45b8f99b5" providerId="LiveId" clId="{823AF80E-13E8-4940-92D1-7A8D3E652803}" dt="2021-03-02T00:08:44.626" v="42" actId="47"/>
        <pc:sldMkLst>
          <pc:docMk/>
          <pc:sldMk cId="2060026495" sldId="767"/>
        </pc:sldMkLst>
      </pc:sldChg>
      <pc:sldChg chg="del">
        <pc:chgData name="ALEXANDRE" userId="734048d45b8f99b5" providerId="LiveId" clId="{823AF80E-13E8-4940-92D1-7A8D3E652803}" dt="2021-03-02T00:08:44.626" v="42" actId="47"/>
        <pc:sldMkLst>
          <pc:docMk/>
          <pc:sldMk cId="3546024630" sldId="768"/>
        </pc:sldMkLst>
      </pc:sldChg>
      <pc:sldChg chg="del">
        <pc:chgData name="ALEXANDRE" userId="734048d45b8f99b5" providerId="LiveId" clId="{823AF80E-13E8-4940-92D1-7A8D3E652803}" dt="2021-03-02T00:08:44.626" v="42" actId="47"/>
        <pc:sldMkLst>
          <pc:docMk/>
          <pc:sldMk cId="2182484969" sldId="769"/>
        </pc:sldMkLst>
      </pc:sldChg>
      <pc:sldChg chg="del">
        <pc:chgData name="ALEXANDRE" userId="734048d45b8f99b5" providerId="LiveId" clId="{823AF80E-13E8-4940-92D1-7A8D3E652803}" dt="2021-03-02T00:08:44.626" v="42" actId="47"/>
        <pc:sldMkLst>
          <pc:docMk/>
          <pc:sldMk cId="3641001119" sldId="770"/>
        </pc:sldMkLst>
      </pc:sldChg>
      <pc:sldChg chg="del">
        <pc:chgData name="ALEXANDRE" userId="734048d45b8f99b5" providerId="LiveId" clId="{823AF80E-13E8-4940-92D1-7A8D3E652803}" dt="2021-03-02T00:08:44.626" v="42" actId="47"/>
        <pc:sldMkLst>
          <pc:docMk/>
          <pc:sldMk cId="2550420772" sldId="771"/>
        </pc:sldMkLst>
      </pc:sldChg>
      <pc:sldChg chg="del">
        <pc:chgData name="ALEXANDRE" userId="734048d45b8f99b5" providerId="LiveId" clId="{823AF80E-13E8-4940-92D1-7A8D3E652803}" dt="2021-03-02T00:08:44.626" v="42" actId="47"/>
        <pc:sldMkLst>
          <pc:docMk/>
          <pc:sldMk cId="3438106788" sldId="772"/>
        </pc:sldMkLst>
      </pc:sldChg>
      <pc:sldChg chg="del">
        <pc:chgData name="ALEXANDRE" userId="734048d45b8f99b5" providerId="LiveId" clId="{823AF80E-13E8-4940-92D1-7A8D3E652803}" dt="2021-03-02T00:08:44.626" v="42" actId="47"/>
        <pc:sldMkLst>
          <pc:docMk/>
          <pc:sldMk cId="4115257575" sldId="773"/>
        </pc:sldMkLst>
      </pc:sldChg>
      <pc:sldChg chg="del">
        <pc:chgData name="ALEXANDRE" userId="734048d45b8f99b5" providerId="LiveId" clId="{823AF80E-13E8-4940-92D1-7A8D3E652803}" dt="2021-03-02T00:08:44.626" v="42" actId="47"/>
        <pc:sldMkLst>
          <pc:docMk/>
          <pc:sldMk cId="881051891" sldId="776"/>
        </pc:sldMkLst>
      </pc:sldChg>
      <pc:sldChg chg="del">
        <pc:chgData name="ALEXANDRE" userId="734048d45b8f99b5" providerId="LiveId" clId="{823AF80E-13E8-4940-92D1-7A8D3E652803}" dt="2021-03-02T00:08:44.626" v="42" actId="47"/>
        <pc:sldMkLst>
          <pc:docMk/>
          <pc:sldMk cId="3493526312" sldId="777"/>
        </pc:sldMkLst>
      </pc:sldChg>
      <pc:sldChg chg="del">
        <pc:chgData name="ALEXANDRE" userId="734048d45b8f99b5" providerId="LiveId" clId="{823AF80E-13E8-4940-92D1-7A8D3E652803}" dt="2021-03-02T00:08:44.626" v="42" actId="47"/>
        <pc:sldMkLst>
          <pc:docMk/>
          <pc:sldMk cId="1942680902" sldId="778"/>
        </pc:sldMkLst>
      </pc:sldChg>
      <pc:sldChg chg="del">
        <pc:chgData name="ALEXANDRE" userId="734048d45b8f99b5" providerId="LiveId" clId="{823AF80E-13E8-4940-92D1-7A8D3E652803}" dt="2021-03-02T00:08:44.626" v="42" actId="47"/>
        <pc:sldMkLst>
          <pc:docMk/>
          <pc:sldMk cId="2964691111" sldId="779"/>
        </pc:sldMkLst>
      </pc:sldChg>
      <pc:sldChg chg="del">
        <pc:chgData name="ALEXANDRE" userId="734048d45b8f99b5" providerId="LiveId" clId="{823AF80E-13E8-4940-92D1-7A8D3E652803}" dt="2021-03-02T00:08:44.626" v="42" actId="47"/>
        <pc:sldMkLst>
          <pc:docMk/>
          <pc:sldMk cId="813931749" sldId="780"/>
        </pc:sldMkLst>
      </pc:sldChg>
      <pc:sldChg chg="del">
        <pc:chgData name="ALEXANDRE" userId="734048d45b8f99b5" providerId="LiveId" clId="{823AF80E-13E8-4940-92D1-7A8D3E652803}" dt="2021-03-02T00:08:44.626" v="42" actId="47"/>
        <pc:sldMkLst>
          <pc:docMk/>
          <pc:sldMk cId="113783680" sldId="781"/>
        </pc:sldMkLst>
      </pc:sldChg>
      <pc:sldMasterChg chg="del delSldLayout">
        <pc:chgData name="ALEXANDRE" userId="734048d45b8f99b5" providerId="LiveId" clId="{823AF80E-13E8-4940-92D1-7A8D3E652803}" dt="2021-03-02T00:08:44.626" v="42" actId="47"/>
        <pc:sldMasterMkLst>
          <pc:docMk/>
          <pc:sldMasterMk cId="3261743880" sldId="2147483651"/>
        </pc:sldMasterMkLst>
        <pc:sldLayoutChg chg="del">
          <pc:chgData name="ALEXANDRE" userId="734048d45b8f99b5" providerId="LiveId" clId="{823AF80E-13E8-4940-92D1-7A8D3E652803}" dt="2021-03-02T00:08:44.626" v="42" actId="47"/>
          <pc:sldLayoutMkLst>
            <pc:docMk/>
            <pc:sldMasterMk cId="3261743880" sldId="2147483651"/>
            <pc:sldLayoutMk cId="15541932" sldId="2147483652"/>
          </pc:sldLayoutMkLst>
        </pc:sldLayoutChg>
        <pc:sldLayoutChg chg="del">
          <pc:chgData name="ALEXANDRE" userId="734048d45b8f99b5" providerId="LiveId" clId="{823AF80E-13E8-4940-92D1-7A8D3E652803}" dt="2021-03-02T00:08:44.626" v="42" actId="47"/>
          <pc:sldLayoutMkLst>
            <pc:docMk/>
            <pc:sldMasterMk cId="3261743880" sldId="2147483651"/>
            <pc:sldLayoutMk cId="814882559" sldId="2147483653"/>
          </pc:sldLayoutMkLst>
        </pc:sldLayoutChg>
      </pc:sldMasterChg>
    </pc:docChg>
  </pc:docChgLst>
  <pc:docChgLst>
    <pc:chgData name="ALEXANDRE" userId="734048d45b8f99b5" providerId="LiveId" clId="{69BDA094-1AEC-424B-A76E-38E4441FEFE6}"/>
    <pc:docChg chg="undo custSel addSld delSld modSld">
      <pc:chgData name="ALEXANDRE" userId="734048d45b8f99b5" providerId="LiveId" clId="{69BDA094-1AEC-424B-A76E-38E4441FEFE6}" dt="2021-02-26T11:27:28.674" v="61" actId="1076"/>
      <pc:docMkLst>
        <pc:docMk/>
      </pc:docMkLst>
      <pc:sldChg chg="modSp mod">
        <pc:chgData name="ALEXANDRE" userId="734048d45b8f99b5" providerId="LiveId" clId="{69BDA094-1AEC-424B-A76E-38E4441FEFE6}" dt="2021-02-15T12:04:09.299" v="38" actId="20577"/>
        <pc:sldMkLst>
          <pc:docMk/>
          <pc:sldMk cId="1673537206" sldId="257"/>
        </pc:sldMkLst>
        <pc:spChg chg="mod">
          <ac:chgData name="ALEXANDRE" userId="734048d45b8f99b5" providerId="LiveId" clId="{69BDA094-1AEC-424B-A76E-38E4441FEFE6}" dt="2021-02-15T12:04:09.299" v="38" actId="20577"/>
          <ac:spMkLst>
            <pc:docMk/>
            <pc:sldMk cId="1673537206" sldId="257"/>
            <ac:spMk id="7" creationId="{9033DC5E-112F-4E31-BEC8-F07E06D15EAD}"/>
          </ac:spMkLst>
        </pc:spChg>
      </pc:sldChg>
      <pc:sldChg chg="del">
        <pc:chgData name="ALEXANDRE" userId="734048d45b8f99b5" providerId="LiveId" clId="{69BDA094-1AEC-424B-A76E-38E4441FEFE6}" dt="2021-02-16T10:54:12.962" v="43" actId="47"/>
        <pc:sldMkLst>
          <pc:docMk/>
          <pc:sldMk cId="1522701559" sldId="680"/>
        </pc:sldMkLst>
      </pc:sldChg>
      <pc:sldChg chg="modSp mod">
        <pc:chgData name="ALEXANDRE" userId="734048d45b8f99b5" providerId="LiveId" clId="{69BDA094-1AEC-424B-A76E-38E4441FEFE6}" dt="2021-02-26T11:27:28.674" v="61" actId="1076"/>
        <pc:sldMkLst>
          <pc:docMk/>
          <pc:sldMk cId="3265331459" sldId="703"/>
        </pc:sldMkLst>
        <pc:spChg chg="mod">
          <ac:chgData name="ALEXANDRE" userId="734048d45b8f99b5" providerId="LiveId" clId="{69BDA094-1AEC-424B-A76E-38E4441FEFE6}" dt="2021-02-26T11:26:45.169" v="59" actId="1076"/>
          <ac:spMkLst>
            <pc:docMk/>
            <pc:sldMk cId="3265331459" sldId="703"/>
            <ac:spMk id="8" creationId="{E60A2A97-1D62-4EE7-83EE-E29DDD54E034}"/>
          </ac:spMkLst>
        </pc:spChg>
        <pc:grpChg chg="mod">
          <ac:chgData name="ALEXANDRE" userId="734048d45b8f99b5" providerId="LiveId" clId="{69BDA094-1AEC-424B-A76E-38E4441FEFE6}" dt="2021-02-26T11:27:28.674" v="61" actId="1076"/>
          <ac:grpSpMkLst>
            <pc:docMk/>
            <pc:sldMk cId="3265331459" sldId="703"/>
            <ac:grpSpMk id="5" creationId="{6AD6A96B-C59C-4325-8E4F-CB559A07B16C}"/>
          </ac:grpSpMkLst>
        </pc:grpChg>
      </pc:sldChg>
      <pc:sldChg chg="modSp mod">
        <pc:chgData name="ALEXANDRE" userId="734048d45b8f99b5" providerId="LiveId" clId="{69BDA094-1AEC-424B-A76E-38E4441FEFE6}" dt="2021-02-16T11:49:33.595" v="50" actId="20577"/>
        <pc:sldMkLst>
          <pc:docMk/>
          <pc:sldMk cId="2060026495" sldId="767"/>
        </pc:sldMkLst>
        <pc:spChg chg="mod">
          <ac:chgData name="ALEXANDRE" userId="734048d45b8f99b5" providerId="LiveId" clId="{69BDA094-1AEC-424B-A76E-38E4441FEFE6}" dt="2021-02-16T11:49:33.595" v="50" actId="20577"/>
          <ac:spMkLst>
            <pc:docMk/>
            <pc:sldMk cId="2060026495" sldId="767"/>
            <ac:spMk id="3" creationId="{4BEBE3E8-39DA-4B92-9B39-FC0F84C26BE5}"/>
          </ac:spMkLst>
        </pc:spChg>
      </pc:sldChg>
      <pc:sldChg chg="modSp mod">
        <pc:chgData name="ALEXANDRE" userId="734048d45b8f99b5" providerId="LiveId" clId="{69BDA094-1AEC-424B-A76E-38E4441FEFE6}" dt="2021-02-16T11:00:34.097" v="49" actId="33524"/>
        <pc:sldMkLst>
          <pc:docMk/>
          <pc:sldMk cId="4115257575" sldId="773"/>
        </pc:sldMkLst>
        <pc:spChg chg="mod">
          <ac:chgData name="ALEXANDRE" userId="734048d45b8f99b5" providerId="LiveId" clId="{69BDA094-1AEC-424B-A76E-38E4441FEFE6}" dt="2021-02-16T11:00:19.511" v="48" actId="1076"/>
          <ac:spMkLst>
            <pc:docMk/>
            <pc:sldMk cId="4115257575" sldId="773"/>
            <ac:spMk id="2" creationId="{F84B70FC-432F-4A42-B546-BE80ED80D99D}"/>
          </ac:spMkLst>
        </pc:spChg>
        <pc:spChg chg="mod">
          <ac:chgData name="ALEXANDRE" userId="734048d45b8f99b5" providerId="LiveId" clId="{69BDA094-1AEC-424B-A76E-38E4441FEFE6}" dt="2021-02-16T11:00:34.097" v="49" actId="33524"/>
          <ac:spMkLst>
            <pc:docMk/>
            <pc:sldMk cId="4115257575" sldId="773"/>
            <ac:spMk id="3" creationId="{4BEBE3E8-39DA-4B92-9B39-FC0F84C26BE5}"/>
          </ac:spMkLst>
        </pc:spChg>
      </pc:sldChg>
      <pc:sldChg chg="addSp delSp modSp mod">
        <pc:chgData name="ALEXANDRE" userId="734048d45b8f99b5" providerId="LiveId" clId="{69BDA094-1AEC-424B-A76E-38E4441FEFE6}" dt="2021-02-15T12:04:55.614" v="42"/>
        <pc:sldMkLst>
          <pc:docMk/>
          <pc:sldMk cId="881051891" sldId="776"/>
        </pc:sldMkLst>
        <pc:spChg chg="del">
          <ac:chgData name="ALEXANDRE" userId="734048d45b8f99b5" providerId="LiveId" clId="{69BDA094-1AEC-424B-A76E-38E4441FEFE6}" dt="2021-02-15T12:04:55.148" v="41" actId="478"/>
          <ac:spMkLst>
            <pc:docMk/>
            <pc:sldMk cId="881051891" sldId="776"/>
            <ac:spMk id="5" creationId="{EFE83CD0-2241-4B2D-8B1D-08DD21B10BC6}"/>
          </ac:spMkLst>
        </pc:spChg>
        <pc:spChg chg="add mod">
          <ac:chgData name="ALEXANDRE" userId="734048d45b8f99b5" providerId="LiveId" clId="{69BDA094-1AEC-424B-A76E-38E4441FEFE6}" dt="2021-02-15T12:04:55.614" v="42"/>
          <ac:spMkLst>
            <pc:docMk/>
            <pc:sldMk cId="881051891" sldId="776"/>
            <ac:spMk id="6" creationId="{D762D9FE-4567-4ED8-B36D-5705E7876F78}"/>
          </ac:spMkLst>
        </pc:spChg>
      </pc:sldChg>
      <pc:sldChg chg="delSp add setBg delDesignElem">
        <pc:chgData name="ALEXANDRE" userId="734048d45b8f99b5" providerId="LiveId" clId="{69BDA094-1AEC-424B-A76E-38E4441FEFE6}" dt="2021-02-15T12:04:17.721" v="40"/>
        <pc:sldMkLst>
          <pc:docMk/>
          <pc:sldMk cId="813931749" sldId="780"/>
        </pc:sldMkLst>
        <pc:spChg chg="del">
          <ac:chgData name="ALEXANDRE" userId="734048d45b8f99b5" providerId="LiveId" clId="{69BDA094-1AEC-424B-A76E-38E4441FEFE6}" dt="2021-02-15T12:04:17.721" v="40"/>
          <ac:spMkLst>
            <pc:docMk/>
            <pc:sldMk cId="813931749" sldId="780"/>
            <ac:spMk id="10" creationId="{AFA67CD3-AB4E-4A7A-BEB8-53C445D8C44E}"/>
          </ac:spMkLst>
        </pc:spChg>
        <pc:spChg chg="del">
          <ac:chgData name="ALEXANDRE" userId="734048d45b8f99b5" providerId="LiveId" clId="{69BDA094-1AEC-424B-A76E-38E4441FEFE6}" dt="2021-02-15T12:04:17.721" v="40"/>
          <ac:spMkLst>
            <pc:docMk/>
            <pc:sldMk cId="813931749" sldId="780"/>
            <ac:spMk id="14" creationId="{339C8D78-A644-462F-B674-F440635E5353}"/>
          </ac:spMkLst>
        </pc:spChg>
        <pc:picChg chg="del">
          <ac:chgData name="ALEXANDRE" userId="734048d45b8f99b5" providerId="LiveId" clId="{69BDA094-1AEC-424B-A76E-38E4441FEFE6}" dt="2021-02-15T12:04:17.721" v="40"/>
          <ac:picMkLst>
            <pc:docMk/>
            <pc:sldMk cId="813931749" sldId="780"/>
            <ac:picMk id="12" creationId="{07CF545F-9C2E-4446-97CD-AD92990C2B68}"/>
          </ac:picMkLst>
        </pc:picChg>
      </pc:sldChg>
      <pc:sldChg chg="addSp delSp modSp add mod">
        <pc:chgData name="ALEXANDRE" userId="734048d45b8f99b5" providerId="LiveId" clId="{69BDA094-1AEC-424B-A76E-38E4441FEFE6}" dt="2021-02-26T11:10:47.476" v="57" actId="1076"/>
        <pc:sldMkLst>
          <pc:docMk/>
          <pc:sldMk cId="113783680" sldId="781"/>
        </pc:sldMkLst>
        <pc:picChg chg="del">
          <ac:chgData name="ALEXANDRE" userId="734048d45b8f99b5" providerId="LiveId" clId="{69BDA094-1AEC-424B-A76E-38E4441FEFE6}" dt="2021-02-26T11:10:19.765" v="52" actId="478"/>
          <ac:picMkLst>
            <pc:docMk/>
            <pc:sldMk cId="113783680" sldId="781"/>
            <ac:picMk id="5" creationId="{9C6660D2-C015-4AB3-B73D-748518BF3F81}"/>
          </ac:picMkLst>
        </pc:picChg>
        <pc:picChg chg="add mod">
          <ac:chgData name="ALEXANDRE" userId="734048d45b8f99b5" providerId="LiveId" clId="{69BDA094-1AEC-424B-A76E-38E4441FEFE6}" dt="2021-02-26T11:10:47.476" v="57" actId="1076"/>
          <ac:picMkLst>
            <pc:docMk/>
            <pc:sldMk cId="113783680" sldId="781"/>
            <ac:picMk id="1026" creationId="{2EFB46D5-1D2C-4044-96FB-C8AF7B12FE07}"/>
          </ac:picMkLst>
        </pc:picChg>
      </pc:sldChg>
    </pc:docChg>
  </pc:docChgLst>
  <pc:docChgLst>
    <pc:chgData name="ALEXANDRE" userId="734048d45b8f99b5" providerId="LiveId" clId="{F8695E9D-51E1-4A24-B9EB-EAE3559794C9}"/>
    <pc:docChg chg="custSel addSld delSld modSld">
      <pc:chgData name="ALEXANDRE" userId="734048d45b8f99b5" providerId="LiveId" clId="{F8695E9D-51E1-4A24-B9EB-EAE3559794C9}" dt="2021-02-15T12:02:16.474" v="156" actId="20577"/>
      <pc:docMkLst>
        <pc:docMk/>
      </pc:docMkLst>
      <pc:sldChg chg="modSp mod">
        <pc:chgData name="ALEXANDRE" userId="734048d45b8f99b5" providerId="LiveId" clId="{F8695E9D-51E1-4A24-B9EB-EAE3559794C9}" dt="2021-02-15T11:53:56.584" v="5" actId="20577"/>
        <pc:sldMkLst>
          <pc:docMk/>
          <pc:sldMk cId="2060026495" sldId="767"/>
        </pc:sldMkLst>
        <pc:spChg chg="mod">
          <ac:chgData name="ALEXANDRE" userId="734048d45b8f99b5" providerId="LiveId" clId="{F8695E9D-51E1-4A24-B9EB-EAE3559794C9}" dt="2021-02-15T11:53:56.584" v="5" actId="20577"/>
          <ac:spMkLst>
            <pc:docMk/>
            <pc:sldMk cId="2060026495" sldId="767"/>
            <ac:spMk id="2" creationId="{F84B70FC-432F-4A42-B546-BE80ED80D99D}"/>
          </ac:spMkLst>
        </pc:spChg>
      </pc:sldChg>
      <pc:sldChg chg="modSp mod">
        <pc:chgData name="ALEXANDRE" userId="734048d45b8f99b5" providerId="LiveId" clId="{F8695E9D-51E1-4A24-B9EB-EAE3559794C9}" dt="2021-02-15T12:00:40.597" v="138" actId="20577"/>
        <pc:sldMkLst>
          <pc:docMk/>
          <pc:sldMk cId="2550420772" sldId="771"/>
        </pc:sldMkLst>
        <pc:spChg chg="mod">
          <ac:chgData name="ALEXANDRE" userId="734048d45b8f99b5" providerId="LiveId" clId="{F8695E9D-51E1-4A24-B9EB-EAE3559794C9}" dt="2021-02-15T12:00:40.597" v="138" actId="20577"/>
          <ac:spMkLst>
            <pc:docMk/>
            <pc:sldMk cId="2550420772" sldId="771"/>
            <ac:spMk id="3" creationId="{058FE364-348B-4D98-9D96-50972F8C2360}"/>
          </ac:spMkLst>
        </pc:spChg>
      </pc:sldChg>
      <pc:sldChg chg="modSp add del mod">
        <pc:chgData name="ALEXANDRE" userId="734048d45b8f99b5" providerId="LiveId" clId="{F8695E9D-51E1-4A24-B9EB-EAE3559794C9}" dt="2021-02-15T11:58:46.811" v="35" actId="2696"/>
        <pc:sldMkLst>
          <pc:docMk/>
          <pc:sldMk cId="856101469" sldId="772"/>
        </pc:sldMkLst>
        <pc:spChg chg="mod">
          <ac:chgData name="ALEXANDRE" userId="734048d45b8f99b5" providerId="LiveId" clId="{F8695E9D-51E1-4A24-B9EB-EAE3559794C9}" dt="2021-02-15T11:53:46.948" v="4" actId="20577"/>
          <ac:spMkLst>
            <pc:docMk/>
            <pc:sldMk cId="856101469" sldId="772"/>
            <ac:spMk id="5" creationId="{4041A22E-AF98-4C03-82C2-76BE85DFAF68}"/>
          </ac:spMkLst>
        </pc:spChg>
      </pc:sldChg>
      <pc:sldChg chg="modSp add mod">
        <pc:chgData name="ALEXANDRE" userId="734048d45b8f99b5" providerId="LiveId" clId="{F8695E9D-51E1-4A24-B9EB-EAE3559794C9}" dt="2021-02-15T11:59:01.868" v="48" actId="20577"/>
        <pc:sldMkLst>
          <pc:docMk/>
          <pc:sldMk cId="3438106788" sldId="772"/>
        </pc:sldMkLst>
        <pc:spChg chg="mod">
          <ac:chgData name="ALEXANDRE" userId="734048d45b8f99b5" providerId="LiveId" clId="{F8695E9D-51E1-4A24-B9EB-EAE3559794C9}" dt="2021-02-15T11:59:01.868" v="48" actId="20577"/>
          <ac:spMkLst>
            <pc:docMk/>
            <pc:sldMk cId="3438106788" sldId="772"/>
            <ac:spMk id="5" creationId="{4041A22E-AF98-4C03-82C2-76BE85DFAF68}"/>
          </ac:spMkLst>
        </pc:spChg>
      </pc:sldChg>
      <pc:sldChg chg="modSp add del mod">
        <pc:chgData name="ALEXANDRE" userId="734048d45b8f99b5" providerId="LiveId" clId="{F8695E9D-51E1-4A24-B9EB-EAE3559794C9}" dt="2021-02-15T11:58:46.811" v="35" actId="2696"/>
        <pc:sldMkLst>
          <pc:docMk/>
          <pc:sldMk cId="1350024271" sldId="773"/>
        </pc:sldMkLst>
        <pc:spChg chg="mod">
          <ac:chgData name="ALEXANDRE" userId="734048d45b8f99b5" providerId="LiveId" clId="{F8695E9D-51E1-4A24-B9EB-EAE3559794C9}" dt="2021-02-15T11:54:33.017" v="16" actId="20577"/>
          <ac:spMkLst>
            <pc:docMk/>
            <pc:sldMk cId="1350024271" sldId="773"/>
            <ac:spMk id="2" creationId="{F84B70FC-432F-4A42-B546-BE80ED80D99D}"/>
          </ac:spMkLst>
        </pc:spChg>
        <pc:spChg chg="mod">
          <ac:chgData name="ALEXANDRE" userId="734048d45b8f99b5" providerId="LiveId" clId="{F8695E9D-51E1-4A24-B9EB-EAE3559794C9}" dt="2021-02-15T11:54:55.151" v="22" actId="20577"/>
          <ac:spMkLst>
            <pc:docMk/>
            <pc:sldMk cId="1350024271" sldId="773"/>
            <ac:spMk id="3" creationId="{4BEBE3E8-39DA-4B92-9B39-FC0F84C26BE5}"/>
          </ac:spMkLst>
        </pc:spChg>
        <pc:picChg chg="mod modCrop">
          <ac:chgData name="ALEXANDRE" userId="734048d45b8f99b5" providerId="LiveId" clId="{F8695E9D-51E1-4A24-B9EB-EAE3559794C9}" dt="2021-02-15T11:54:27.553" v="13" actId="1076"/>
          <ac:picMkLst>
            <pc:docMk/>
            <pc:sldMk cId="1350024271" sldId="773"/>
            <ac:picMk id="5" creationId="{1530DAF9-5E1F-45D3-86FF-95DCD5DBB907}"/>
          </ac:picMkLst>
        </pc:picChg>
      </pc:sldChg>
      <pc:sldChg chg="modSp add mod">
        <pc:chgData name="ALEXANDRE" userId="734048d45b8f99b5" providerId="LiveId" clId="{F8695E9D-51E1-4A24-B9EB-EAE3559794C9}" dt="2021-02-15T11:59:45.788" v="76" actId="20577"/>
        <pc:sldMkLst>
          <pc:docMk/>
          <pc:sldMk cId="4115257575" sldId="773"/>
        </pc:sldMkLst>
        <pc:spChg chg="mod">
          <ac:chgData name="ALEXANDRE" userId="734048d45b8f99b5" providerId="LiveId" clId="{F8695E9D-51E1-4A24-B9EB-EAE3559794C9}" dt="2021-02-15T11:59:45.788" v="76" actId="20577"/>
          <ac:spMkLst>
            <pc:docMk/>
            <pc:sldMk cId="4115257575" sldId="773"/>
            <ac:spMk id="3" creationId="{4BEBE3E8-39DA-4B92-9B39-FC0F84C26BE5}"/>
          </ac:spMkLst>
        </pc:spChg>
      </pc:sldChg>
      <pc:sldChg chg="add del">
        <pc:chgData name="ALEXANDRE" userId="734048d45b8f99b5" providerId="LiveId" clId="{F8695E9D-51E1-4A24-B9EB-EAE3559794C9}" dt="2021-02-15T11:54:59.439" v="23" actId="47"/>
        <pc:sldMkLst>
          <pc:docMk/>
          <pc:sldMk cId="2735336838" sldId="774"/>
        </pc:sldMkLst>
      </pc:sldChg>
      <pc:sldChg chg="add del">
        <pc:chgData name="ALEXANDRE" userId="734048d45b8f99b5" providerId="LiveId" clId="{F8695E9D-51E1-4A24-B9EB-EAE3559794C9}" dt="2021-02-15T11:55:01.968" v="24" actId="47"/>
        <pc:sldMkLst>
          <pc:docMk/>
          <pc:sldMk cId="3764231257" sldId="775"/>
        </pc:sldMkLst>
      </pc:sldChg>
      <pc:sldChg chg="modSp add del mod">
        <pc:chgData name="ALEXANDRE" userId="734048d45b8f99b5" providerId="LiveId" clId="{F8695E9D-51E1-4A24-B9EB-EAE3559794C9}" dt="2021-02-15T11:58:46.811" v="35" actId="2696"/>
        <pc:sldMkLst>
          <pc:docMk/>
          <pc:sldMk cId="215581398" sldId="776"/>
        </pc:sldMkLst>
        <pc:spChg chg="mod">
          <ac:chgData name="ALEXANDRE" userId="734048d45b8f99b5" providerId="LiveId" clId="{F8695E9D-51E1-4A24-B9EB-EAE3559794C9}" dt="2021-02-15T11:57:38.075" v="34" actId="6549"/>
          <ac:spMkLst>
            <pc:docMk/>
            <pc:sldMk cId="215581398" sldId="776"/>
            <ac:spMk id="3" creationId="{058FE364-348B-4D98-9D96-50972F8C2360}"/>
          </ac:spMkLst>
        </pc:spChg>
        <pc:spChg chg="mod">
          <ac:chgData name="ALEXANDRE" userId="734048d45b8f99b5" providerId="LiveId" clId="{F8695E9D-51E1-4A24-B9EB-EAE3559794C9}" dt="2021-02-15T11:57:30.090" v="33" actId="20577"/>
          <ac:spMkLst>
            <pc:docMk/>
            <pc:sldMk cId="215581398" sldId="776"/>
            <ac:spMk id="5" creationId="{EFE83CD0-2241-4B2D-8B1D-08DD21B10BC6}"/>
          </ac:spMkLst>
        </pc:spChg>
      </pc:sldChg>
      <pc:sldChg chg="modSp add mod">
        <pc:chgData name="ALEXANDRE" userId="734048d45b8f99b5" providerId="LiveId" clId="{F8695E9D-51E1-4A24-B9EB-EAE3559794C9}" dt="2021-02-15T12:00:17.291" v="134" actId="20577"/>
        <pc:sldMkLst>
          <pc:docMk/>
          <pc:sldMk cId="881051891" sldId="776"/>
        </pc:sldMkLst>
        <pc:spChg chg="mod">
          <ac:chgData name="ALEXANDRE" userId="734048d45b8f99b5" providerId="LiveId" clId="{F8695E9D-51E1-4A24-B9EB-EAE3559794C9}" dt="2021-02-15T12:00:17.291" v="134" actId="20577"/>
          <ac:spMkLst>
            <pc:docMk/>
            <pc:sldMk cId="881051891" sldId="776"/>
            <ac:spMk id="3" creationId="{058FE364-348B-4D98-9D96-50972F8C2360}"/>
          </ac:spMkLst>
        </pc:spChg>
      </pc:sldChg>
      <pc:sldChg chg="modSp add mod">
        <pc:chgData name="ALEXANDRE" userId="734048d45b8f99b5" providerId="LiveId" clId="{F8695E9D-51E1-4A24-B9EB-EAE3559794C9}" dt="2021-02-15T12:01:43.044" v="142" actId="20577"/>
        <pc:sldMkLst>
          <pc:docMk/>
          <pc:sldMk cId="3493526312" sldId="777"/>
        </pc:sldMkLst>
        <pc:spChg chg="mod">
          <ac:chgData name="ALEXANDRE" userId="734048d45b8f99b5" providerId="LiveId" clId="{F8695E9D-51E1-4A24-B9EB-EAE3559794C9}" dt="2021-02-15T12:01:43.044" v="142" actId="20577"/>
          <ac:spMkLst>
            <pc:docMk/>
            <pc:sldMk cId="3493526312" sldId="777"/>
            <ac:spMk id="5" creationId="{4041A22E-AF98-4C03-82C2-76BE85DFAF68}"/>
          </ac:spMkLst>
        </pc:spChg>
      </pc:sldChg>
      <pc:sldChg chg="modSp add mod">
        <pc:chgData name="ALEXANDRE" userId="734048d45b8f99b5" providerId="LiveId" clId="{F8695E9D-51E1-4A24-B9EB-EAE3559794C9}" dt="2021-02-15T12:02:09.485" v="154" actId="20577"/>
        <pc:sldMkLst>
          <pc:docMk/>
          <pc:sldMk cId="1942680902" sldId="778"/>
        </pc:sldMkLst>
        <pc:spChg chg="mod">
          <ac:chgData name="ALEXANDRE" userId="734048d45b8f99b5" providerId="LiveId" clId="{F8695E9D-51E1-4A24-B9EB-EAE3559794C9}" dt="2021-02-15T12:01:47.204" v="145" actId="20577"/>
          <ac:spMkLst>
            <pc:docMk/>
            <pc:sldMk cId="1942680902" sldId="778"/>
            <ac:spMk id="2" creationId="{F84B70FC-432F-4A42-B546-BE80ED80D99D}"/>
          </ac:spMkLst>
        </pc:spChg>
        <pc:spChg chg="mod">
          <ac:chgData name="ALEXANDRE" userId="734048d45b8f99b5" providerId="LiveId" clId="{F8695E9D-51E1-4A24-B9EB-EAE3559794C9}" dt="2021-02-15T12:02:09.485" v="154" actId="20577"/>
          <ac:spMkLst>
            <pc:docMk/>
            <pc:sldMk cId="1942680902" sldId="778"/>
            <ac:spMk id="3" creationId="{4BEBE3E8-39DA-4B92-9B39-FC0F84C26BE5}"/>
          </ac:spMkLst>
        </pc:spChg>
      </pc:sldChg>
      <pc:sldChg chg="modSp add mod">
        <pc:chgData name="ALEXANDRE" userId="734048d45b8f99b5" providerId="LiveId" clId="{F8695E9D-51E1-4A24-B9EB-EAE3559794C9}" dt="2021-02-15T12:02:16.474" v="156" actId="20577"/>
        <pc:sldMkLst>
          <pc:docMk/>
          <pc:sldMk cId="2964691111" sldId="779"/>
        </pc:sldMkLst>
        <pc:spChg chg="mod">
          <ac:chgData name="ALEXANDRE" userId="734048d45b8f99b5" providerId="LiveId" clId="{F8695E9D-51E1-4A24-B9EB-EAE3559794C9}" dt="2021-02-15T12:02:16.474" v="156" actId="20577"/>
          <ac:spMkLst>
            <pc:docMk/>
            <pc:sldMk cId="2964691111" sldId="779"/>
            <ac:spMk id="3" creationId="{058FE364-348B-4D98-9D96-50972F8C236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3/5/2021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dirty="0"/>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2060"/>
                </a:solidFill>
              </a:rPr>
              <a:t>TC2027</a:t>
            </a:r>
            <a:r>
              <a:rPr lang="en-US" sz="1400" b="1" i="1" u="none" dirty="0">
                <a:solidFill>
                  <a:srgbClr val="002060"/>
                </a:solidFill>
                <a:latin typeface="Abadi" panose="020B0604020104020204" pitchFamily="34" charset="0"/>
              </a:rPr>
              <a:t>–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ideo" Target="https://www.youtube.com/embed/gP4PqVGudtg?feature=oembed"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2532FD-A785-4A52-B6F2-4D803E5426B0}"/>
              </a:ext>
            </a:extLst>
          </p:cNvPr>
          <p:cNvSpPr>
            <a:spLocks noGrp="1"/>
          </p:cNvSpPr>
          <p:nvPr>
            <p:ph type="title"/>
          </p:nvPr>
        </p:nvSpPr>
        <p:spPr>
          <a:xfrm>
            <a:off x="838200" y="1102544"/>
            <a:ext cx="5041490" cy="3469456"/>
          </a:xfrm>
        </p:spPr>
        <p:txBody>
          <a:bodyPr/>
          <a:lstStyle/>
          <a:p>
            <a:pPr>
              <a:lnSpc>
                <a:spcPct val="150000"/>
              </a:lnSpc>
            </a:pPr>
            <a:r>
              <a:rPr lang="en-US" b="1" dirty="0"/>
              <a:t>Brute-Force Attack  – Broking Caesar's Cypher</a:t>
            </a:r>
            <a:endParaRPr lang="en-US" dirty="0"/>
          </a:p>
        </p:txBody>
      </p:sp>
      <p:pic>
        <p:nvPicPr>
          <p:cNvPr id="4098" name="Picture 2" descr="See the source image">
            <a:extLst>
              <a:ext uri="{FF2B5EF4-FFF2-40B4-BE49-F238E27FC236}">
                <a16:creationId xmlns:a16="http://schemas.microsoft.com/office/drawing/2014/main" id="{21194E51-B1BD-4EFD-9FBF-8D4036482B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75" r="16433"/>
          <a:stretch/>
        </p:blipFill>
        <p:spPr bwMode="auto">
          <a:xfrm>
            <a:off x="6479457" y="1102544"/>
            <a:ext cx="4395019" cy="359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27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B46DAD-ACAF-42D2-B772-B1A327604A18}"/>
              </a:ext>
            </a:extLst>
          </p:cNvPr>
          <p:cNvSpPr>
            <a:spLocks noGrp="1"/>
          </p:cNvSpPr>
          <p:nvPr>
            <p:ph type="title"/>
          </p:nvPr>
        </p:nvSpPr>
        <p:spPr>
          <a:xfrm>
            <a:off x="356419" y="81206"/>
            <a:ext cx="10515600" cy="941349"/>
          </a:xfrm>
        </p:spPr>
        <p:txBody>
          <a:bodyPr/>
          <a:lstStyle/>
          <a:p>
            <a:r>
              <a:rPr lang="en-US" b="1" dirty="0"/>
              <a:t>Caesar's Cypher</a:t>
            </a:r>
            <a:endParaRPr lang="en-US" dirty="0"/>
          </a:p>
        </p:txBody>
      </p:sp>
      <p:sp>
        <p:nvSpPr>
          <p:cNvPr id="3" name="Espaço Reservado para Conteúdo 2">
            <a:extLst>
              <a:ext uri="{FF2B5EF4-FFF2-40B4-BE49-F238E27FC236}">
                <a16:creationId xmlns:a16="http://schemas.microsoft.com/office/drawing/2014/main" id="{D52EE715-0058-4749-9B34-3480F2C63B47}"/>
              </a:ext>
            </a:extLst>
          </p:cNvPr>
          <p:cNvSpPr>
            <a:spLocks noGrp="1"/>
          </p:cNvSpPr>
          <p:nvPr>
            <p:ph idx="1"/>
          </p:nvPr>
        </p:nvSpPr>
        <p:spPr>
          <a:xfrm>
            <a:off x="700548" y="1050790"/>
            <a:ext cx="6644148" cy="4624337"/>
          </a:xfrm>
        </p:spPr>
        <p:txBody>
          <a:bodyPr>
            <a:normAutofit fontScale="85000" lnSpcReduction="10000"/>
          </a:bodyPr>
          <a:lstStyle/>
          <a:p>
            <a:pPr algn="just"/>
            <a:r>
              <a:rPr lang="en-US" dirty="0"/>
              <a:t>The Caesar cipher is named after the legendary Roman emperor Julius Caesar, who used it to protect his military communications. </a:t>
            </a:r>
          </a:p>
          <a:p>
            <a:pPr algn="just"/>
            <a:r>
              <a:rPr lang="en-US" dirty="0"/>
              <a:t>It is a simple substitution cipher, where each letter corresponds to another letter a certain number of positions forward or backward in the alphabet. </a:t>
            </a:r>
          </a:p>
          <a:p>
            <a:pPr algn="just"/>
            <a:r>
              <a:rPr lang="en-US" dirty="0"/>
              <a:t>For example, a shift right of 5 would encode the word Caesar as “</a:t>
            </a:r>
            <a:r>
              <a:rPr lang="en-US" dirty="0" err="1"/>
              <a:t>hfjxfw</a:t>
            </a:r>
            <a:r>
              <a:rPr lang="en-US" dirty="0"/>
              <a:t>”. </a:t>
            </a:r>
          </a:p>
          <a:p>
            <a:pPr algn="just"/>
            <a:r>
              <a:rPr lang="en-US" dirty="0"/>
              <a:t>Due to this simplicity, the Caesar cipher offers little security against those with even a passing knowledge of cryptography.</a:t>
            </a:r>
          </a:p>
          <a:p>
            <a:pPr algn="just"/>
            <a:r>
              <a:rPr lang="en-US" dirty="0">
                <a:solidFill>
                  <a:srgbClr val="FF0000"/>
                </a:solidFill>
                <a:highlight>
                  <a:srgbClr val="FFFF00"/>
                </a:highlight>
              </a:rPr>
              <a:t>Remember: in ancient Rome, most people were illiterate or semi-literate! </a:t>
            </a:r>
          </a:p>
        </p:txBody>
      </p:sp>
      <p:pic>
        <p:nvPicPr>
          <p:cNvPr id="5122" name="Picture 2" descr="Image result for cesar cypher">
            <a:extLst>
              <a:ext uri="{FF2B5EF4-FFF2-40B4-BE49-F238E27FC236}">
                <a16:creationId xmlns:a16="http://schemas.microsoft.com/office/drawing/2014/main" id="{F3CECFDF-4081-40DB-BD15-1A105E5F2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464" y="1168777"/>
            <a:ext cx="3879132" cy="3931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87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B46DAD-ACAF-42D2-B772-B1A327604A18}"/>
              </a:ext>
            </a:extLst>
          </p:cNvPr>
          <p:cNvSpPr>
            <a:spLocks noGrp="1"/>
          </p:cNvSpPr>
          <p:nvPr>
            <p:ph type="title"/>
          </p:nvPr>
        </p:nvSpPr>
        <p:spPr>
          <a:xfrm>
            <a:off x="356419" y="81206"/>
            <a:ext cx="10515600" cy="941349"/>
          </a:xfrm>
        </p:spPr>
        <p:txBody>
          <a:bodyPr/>
          <a:lstStyle/>
          <a:p>
            <a:r>
              <a:rPr lang="en-US" b="1" dirty="0"/>
              <a:t>Caesar's Cypher</a:t>
            </a:r>
            <a:endParaRPr lang="en-US" dirty="0"/>
          </a:p>
        </p:txBody>
      </p:sp>
      <p:sp>
        <p:nvSpPr>
          <p:cNvPr id="3" name="Espaço Reservado para Conteúdo 2">
            <a:extLst>
              <a:ext uri="{FF2B5EF4-FFF2-40B4-BE49-F238E27FC236}">
                <a16:creationId xmlns:a16="http://schemas.microsoft.com/office/drawing/2014/main" id="{D52EE715-0058-4749-9B34-3480F2C63B47}"/>
              </a:ext>
            </a:extLst>
          </p:cNvPr>
          <p:cNvSpPr>
            <a:spLocks noGrp="1"/>
          </p:cNvSpPr>
          <p:nvPr>
            <p:ph idx="1"/>
          </p:nvPr>
        </p:nvSpPr>
        <p:spPr>
          <a:xfrm>
            <a:off x="700548" y="1022555"/>
            <a:ext cx="9888794" cy="4624337"/>
          </a:xfrm>
        </p:spPr>
        <p:txBody>
          <a:bodyPr>
            <a:normAutofit/>
          </a:bodyPr>
          <a:lstStyle/>
          <a:p>
            <a:pPr algn="just"/>
            <a:r>
              <a:rPr lang="en-US" sz="2700" dirty="0"/>
              <a:t>The easiest way to understand the Caesar cipher is to think of cycling the position of the letters. </a:t>
            </a:r>
          </a:p>
          <a:p>
            <a:pPr algn="just"/>
            <a:r>
              <a:rPr lang="en-US" sz="2700" dirty="0"/>
              <a:t>In a Caesar cipher with a shift of 3, A becomes D, B becomes E, C becomes F, etc. When reaching the end of the alphabet it cycles around, so X becomes A, Y becomes B and Z becomes C.</a:t>
            </a:r>
          </a:p>
          <a:p>
            <a:pPr algn="just"/>
            <a:r>
              <a:rPr lang="en-US" sz="2700" dirty="0">
                <a:solidFill>
                  <a:srgbClr val="FF0000"/>
                </a:solidFill>
              </a:rPr>
              <a:t>Ex.: In this example the phrase “I came, I saw, I conquered” becomes “L FDPH, L VDZ, L FRQTXHUHG” once encoded with a shift of 3.</a:t>
            </a:r>
          </a:p>
          <a:p>
            <a:pPr algn="just"/>
            <a:endParaRPr lang="en-US" sz="2700" dirty="0"/>
          </a:p>
        </p:txBody>
      </p:sp>
      <p:pic>
        <p:nvPicPr>
          <p:cNvPr id="6" name="Picture 2" descr="Caesar Cipher example">
            <a:extLst>
              <a:ext uri="{FF2B5EF4-FFF2-40B4-BE49-F238E27FC236}">
                <a16:creationId xmlns:a16="http://schemas.microsoft.com/office/drawing/2014/main" id="{10483F67-9C05-462A-A1DC-825E23B74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160" y="4201446"/>
            <a:ext cx="9520859" cy="154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195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B46DAD-ACAF-42D2-B772-B1A327604A18}"/>
              </a:ext>
            </a:extLst>
          </p:cNvPr>
          <p:cNvSpPr>
            <a:spLocks noGrp="1"/>
          </p:cNvSpPr>
          <p:nvPr>
            <p:ph type="title"/>
          </p:nvPr>
        </p:nvSpPr>
        <p:spPr>
          <a:xfrm>
            <a:off x="356419" y="81206"/>
            <a:ext cx="10515600" cy="941349"/>
          </a:xfrm>
        </p:spPr>
        <p:txBody>
          <a:bodyPr/>
          <a:lstStyle/>
          <a:p>
            <a:r>
              <a:rPr lang="en-US" b="1" dirty="0"/>
              <a:t>Breaking the Caesar's Cypher</a:t>
            </a:r>
            <a:endParaRPr lang="en-US" dirty="0"/>
          </a:p>
        </p:txBody>
      </p:sp>
      <p:sp>
        <p:nvSpPr>
          <p:cNvPr id="3" name="Espaço Reservado para Conteúdo 2">
            <a:extLst>
              <a:ext uri="{FF2B5EF4-FFF2-40B4-BE49-F238E27FC236}">
                <a16:creationId xmlns:a16="http://schemas.microsoft.com/office/drawing/2014/main" id="{D52EE715-0058-4749-9B34-3480F2C63B47}"/>
              </a:ext>
            </a:extLst>
          </p:cNvPr>
          <p:cNvSpPr>
            <a:spLocks noGrp="1"/>
          </p:cNvSpPr>
          <p:nvPr>
            <p:ph idx="1"/>
          </p:nvPr>
        </p:nvSpPr>
        <p:spPr>
          <a:xfrm>
            <a:off x="700547" y="1050790"/>
            <a:ext cx="10616381" cy="4624337"/>
          </a:xfrm>
        </p:spPr>
        <p:txBody>
          <a:bodyPr>
            <a:normAutofit/>
          </a:bodyPr>
          <a:lstStyle/>
          <a:p>
            <a:pPr algn="just">
              <a:lnSpc>
                <a:spcPct val="100000"/>
              </a:lnSpc>
            </a:pPr>
            <a:r>
              <a:rPr lang="en-US" dirty="0"/>
              <a:t>Breaking a Caesar cipher usually follows one of three scenarios depending on the amount of knowledge the attacking cryptanalyst has:</a:t>
            </a:r>
          </a:p>
          <a:p>
            <a:pPr lvl="1" algn="just">
              <a:lnSpc>
                <a:spcPct val="100000"/>
              </a:lnSpc>
            </a:pPr>
            <a:r>
              <a:rPr lang="en-US" sz="2800" dirty="0"/>
              <a:t>The cryptanalyst knows that the cipher is a Caesar cipher.</a:t>
            </a:r>
          </a:p>
          <a:p>
            <a:pPr lvl="1" algn="just">
              <a:lnSpc>
                <a:spcPct val="100000"/>
              </a:lnSpc>
            </a:pPr>
            <a:r>
              <a:rPr lang="en-US" sz="2800" dirty="0"/>
              <a:t>The cryptanalyst knows that the cipher is substitution cipher, but not a Caesar cipher.</a:t>
            </a:r>
          </a:p>
          <a:p>
            <a:pPr lvl="1" algn="just">
              <a:lnSpc>
                <a:spcPct val="100000"/>
              </a:lnSpc>
            </a:pPr>
            <a:r>
              <a:rPr lang="en-US" sz="2800" dirty="0"/>
              <a:t>The cryptanalyst is totally unaware of the kind of cipher they are faced with.</a:t>
            </a:r>
            <a:endParaRPr lang="en-US" sz="2800" dirty="0">
              <a:highlight>
                <a:srgbClr val="FFFF00"/>
              </a:highlight>
            </a:endParaRPr>
          </a:p>
        </p:txBody>
      </p:sp>
    </p:spTree>
    <p:extLst>
      <p:ext uri="{BB962C8B-B14F-4D97-AF65-F5344CB8AC3E}">
        <p14:creationId xmlns:p14="http://schemas.microsoft.com/office/powerpoint/2010/main" val="44795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B46DAD-ACAF-42D2-B772-B1A327604A18}"/>
              </a:ext>
            </a:extLst>
          </p:cNvPr>
          <p:cNvSpPr>
            <a:spLocks noGrp="1"/>
          </p:cNvSpPr>
          <p:nvPr>
            <p:ph type="title"/>
          </p:nvPr>
        </p:nvSpPr>
        <p:spPr>
          <a:xfrm>
            <a:off x="459256" y="551880"/>
            <a:ext cx="10515600" cy="941349"/>
          </a:xfrm>
        </p:spPr>
        <p:txBody>
          <a:bodyPr/>
          <a:lstStyle/>
          <a:p>
            <a:r>
              <a:rPr lang="en-US" b="1" dirty="0"/>
              <a:t>Breaking the Caesar's Cypher</a:t>
            </a:r>
            <a:endParaRPr lang="en-US" dirty="0"/>
          </a:p>
        </p:txBody>
      </p:sp>
      <p:sp>
        <p:nvSpPr>
          <p:cNvPr id="3" name="Espaço Reservado para Conteúdo 2">
            <a:extLst>
              <a:ext uri="{FF2B5EF4-FFF2-40B4-BE49-F238E27FC236}">
                <a16:creationId xmlns:a16="http://schemas.microsoft.com/office/drawing/2014/main" id="{D52EE715-0058-4749-9B34-3480F2C63B47}"/>
              </a:ext>
            </a:extLst>
          </p:cNvPr>
          <p:cNvSpPr>
            <a:spLocks noGrp="1"/>
          </p:cNvSpPr>
          <p:nvPr>
            <p:ph idx="1"/>
          </p:nvPr>
        </p:nvSpPr>
        <p:spPr>
          <a:xfrm>
            <a:off x="700548" y="1858297"/>
            <a:ext cx="6329518" cy="3816830"/>
          </a:xfrm>
        </p:spPr>
        <p:txBody>
          <a:bodyPr>
            <a:normAutofit/>
          </a:bodyPr>
          <a:lstStyle/>
          <a:p>
            <a:pPr algn="just">
              <a:lnSpc>
                <a:spcPct val="100000"/>
              </a:lnSpc>
            </a:pPr>
            <a:r>
              <a:rPr lang="en-US" sz="2600" dirty="0"/>
              <a:t>One method is to create a list of words that could be the possible key phrase and attempt a brute force attack.</a:t>
            </a:r>
          </a:p>
          <a:p>
            <a:pPr algn="just">
              <a:lnSpc>
                <a:spcPct val="100000"/>
              </a:lnSpc>
            </a:pPr>
            <a:r>
              <a:rPr lang="en-US" sz="2600" dirty="0"/>
              <a:t>Another method is to employ </a:t>
            </a:r>
            <a:r>
              <a:rPr lang="en-US" sz="2600" b="1" dirty="0"/>
              <a:t>frequency analysis</a:t>
            </a:r>
            <a:r>
              <a:rPr lang="en-US" sz="2600" dirty="0"/>
              <a:t>. </a:t>
            </a:r>
          </a:p>
        </p:txBody>
      </p:sp>
      <p:pic>
        <p:nvPicPr>
          <p:cNvPr id="5" name="Imagem 4">
            <a:extLst>
              <a:ext uri="{FF2B5EF4-FFF2-40B4-BE49-F238E27FC236}">
                <a16:creationId xmlns:a16="http://schemas.microsoft.com/office/drawing/2014/main" id="{FACC1B4C-1B41-4ADD-8708-DEB6D2CAB6C5}"/>
              </a:ext>
            </a:extLst>
          </p:cNvPr>
          <p:cNvPicPr>
            <a:picLocks noChangeAspect="1"/>
          </p:cNvPicPr>
          <p:nvPr/>
        </p:nvPicPr>
        <p:blipFill rotWithShape="1">
          <a:blip r:embed="rId2"/>
          <a:srcRect t="8639"/>
          <a:stretch/>
        </p:blipFill>
        <p:spPr>
          <a:xfrm>
            <a:off x="7885472" y="0"/>
            <a:ext cx="3847272" cy="6724527"/>
          </a:xfrm>
          <a:prstGeom prst="rect">
            <a:avLst/>
          </a:prstGeom>
        </p:spPr>
      </p:pic>
      <p:pic>
        <p:nvPicPr>
          <p:cNvPr id="7" name="Imagem 6">
            <a:extLst>
              <a:ext uri="{FF2B5EF4-FFF2-40B4-BE49-F238E27FC236}">
                <a16:creationId xmlns:a16="http://schemas.microsoft.com/office/drawing/2014/main" id="{5C1577BA-33A9-439E-93BD-9F2E362B5A9E}"/>
              </a:ext>
            </a:extLst>
          </p:cNvPr>
          <p:cNvPicPr>
            <a:picLocks noChangeAspect="1"/>
          </p:cNvPicPr>
          <p:nvPr/>
        </p:nvPicPr>
        <p:blipFill>
          <a:blip r:embed="rId3"/>
          <a:stretch>
            <a:fillRect/>
          </a:stretch>
        </p:blipFill>
        <p:spPr>
          <a:xfrm>
            <a:off x="0" y="1961534"/>
            <a:ext cx="12192000" cy="4109744"/>
          </a:xfrm>
          <a:prstGeom prst="rect">
            <a:avLst/>
          </a:prstGeom>
        </p:spPr>
      </p:pic>
      <p:pic>
        <p:nvPicPr>
          <p:cNvPr id="9" name="Imagem 8">
            <a:extLst>
              <a:ext uri="{FF2B5EF4-FFF2-40B4-BE49-F238E27FC236}">
                <a16:creationId xmlns:a16="http://schemas.microsoft.com/office/drawing/2014/main" id="{325ED373-6EA5-4FAC-8B0A-6D54AA1EC61D}"/>
              </a:ext>
            </a:extLst>
          </p:cNvPr>
          <p:cNvPicPr>
            <a:picLocks noChangeAspect="1"/>
          </p:cNvPicPr>
          <p:nvPr/>
        </p:nvPicPr>
        <p:blipFill>
          <a:blip r:embed="rId4"/>
          <a:stretch>
            <a:fillRect/>
          </a:stretch>
        </p:blipFill>
        <p:spPr>
          <a:xfrm>
            <a:off x="0" y="2652947"/>
            <a:ext cx="12192000" cy="1552105"/>
          </a:xfrm>
          <a:prstGeom prst="rect">
            <a:avLst/>
          </a:prstGeom>
        </p:spPr>
      </p:pic>
    </p:spTree>
    <p:extLst>
      <p:ext uri="{BB962C8B-B14F-4D97-AF65-F5344CB8AC3E}">
        <p14:creationId xmlns:p14="http://schemas.microsoft.com/office/powerpoint/2010/main" val="63928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B46DAD-ACAF-42D2-B772-B1A327604A18}"/>
              </a:ext>
            </a:extLst>
          </p:cNvPr>
          <p:cNvSpPr>
            <a:spLocks noGrp="1"/>
          </p:cNvSpPr>
          <p:nvPr>
            <p:ph type="title"/>
          </p:nvPr>
        </p:nvSpPr>
        <p:spPr>
          <a:xfrm>
            <a:off x="356419" y="81206"/>
            <a:ext cx="6250858" cy="1206820"/>
          </a:xfrm>
        </p:spPr>
        <p:txBody>
          <a:bodyPr>
            <a:normAutofit fontScale="90000"/>
          </a:bodyPr>
          <a:lstStyle/>
          <a:p>
            <a:r>
              <a:rPr lang="en-US" b="1" dirty="0"/>
              <a:t>Breaking the Caesar's Cypher</a:t>
            </a:r>
            <a:endParaRPr lang="en-US" dirty="0"/>
          </a:p>
        </p:txBody>
      </p:sp>
      <p:pic>
        <p:nvPicPr>
          <p:cNvPr id="7" name="Imagem 6">
            <a:extLst>
              <a:ext uri="{FF2B5EF4-FFF2-40B4-BE49-F238E27FC236}">
                <a16:creationId xmlns:a16="http://schemas.microsoft.com/office/drawing/2014/main" id="{5CBD62EE-477C-4BE0-BE14-4BAE87F15CAF}"/>
              </a:ext>
            </a:extLst>
          </p:cNvPr>
          <p:cNvPicPr>
            <a:picLocks noChangeAspect="1"/>
          </p:cNvPicPr>
          <p:nvPr/>
        </p:nvPicPr>
        <p:blipFill>
          <a:blip r:embed="rId2"/>
          <a:stretch>
            <a:fillRect/>
          </a:stretch>
        </p:blipFill>
        <p:spPr>
          <a:xfrm>
            <a:off x="-1" y="1928544"/>
            <a:ext cx="5866857" cy="1123950"/>
          </a:xfrm>
          <a:prstGeom prst="rect">
            <a:avLst/>
          </a:prstGeom>
        </p:spPr>
      </p:pic>
      <p:sp>
        <p:nvSpPr>
          <p:cNvPr id="5" name="Espaço Reservado para Conteúdo 4">
            <a:extLst>
              <a:ext uri="{FF2B5EF4-FFF2-40B4-BE49-F238E27FC236}">
                <a16:creationId xmlns:a16="http://schemas.microsoft.com/office/drawing/2014/main" id="{60B12656-5A4C-4011-A06C-FD65D35B8F0B}"/>
              </a:ext>
            </a:extLst>
          </p:cNvPr>
          <p:cNvSpPr>
            <a:spLocks noGrp="1"/>
          </p:cNvSpPr>
          <p:nvPr>
            <p:ph idx="1"/>
          </p:nvPr>
        </p:nvSpPr>
        <p:spPr>
          <a:xfrm>
            <a:off x="5840361" y="235974"/>
            <a:ext cx="6351639" cy="5624052"/>
          </a:xfrm>
        </p:spPr>
        <p:txBody>
          <a:bodyPr>
            <a:noAutofit/>
          </a:bodyPr>
          <a:lstStyle/>
          <a:p>
            <a:pPr marL="0" indent="0">
              <a:buNone/>
            </a:pPr>
            <a:r>
              <a:rPr lang="en-US" sz="2300" dirty="0"/>
              <a:t>Eve could use frequency analysis to help solve the message along the following lines:</a:t>
            </a:r>
          </a:p>
          <a:p>
            <a:r>
              <a:rPr lang="en-US" sz="2300" dirty="0"/>
              <a:t>counts of the letters in the cryptogram show that I is the most common single letter, XL most common bigram, and XLI is the most common trigram. e is the most common letter in the English language, </a:t>
            </a:r>
            <a:r>
              <a:rPr lang="en-US" sz="2300" dirty="0" err="1"/>
              <a:t>th</a:t>
            </a:r>
            <a:r>
              <a:rPr lang="en-US" sz="2300" dirty="0"/>
              <a:t> is the most common bigram, and the is the most common trigram. </a:t>
            </a:r>
          </a:p>
          <a:p>
            <a:r>
              <a:rPr lang="en-US" sz="2300" dirty="0"/>
              <a:t>This strongly suggests that </a:t>
            </a:r>
            <a:r>
              <a:rPr lang="en-US" sz="2300" dirty="0" err="1"/>
              <a:t>X~t</a:t>
            </a:r>
            <a:r>
              <a:rPr lang="en-US" sz="2300" dirty="0"/>
              <a:t>, </a:t>
            </a:r>
            <a:r>
              <a:rPr lang="en-US" sz="2300" dirty="0" err="1"/>
              <a:t>L~h</a:t>
            </a:r>
            <a:r>
              <a:rPr lang="en-US" sz="2300" dirty="0"/>
              <a:t> and </a:t>
            </a:r>
            <a:r>
              <a:rPr lang="en-US" sz="2300" dirty="0" err="1"/>
              <a:t>I~e</a:t>
            </a:r>
            <a:r>
              <a:rPr lang="en-US" sz="2300" dirty="0"/>
              <a:t>. The second most common letter in the cryptogram is E; since the first and second most frequent letters in the English language, e and t are accounted for, Eve guesses that </a:t>
            </a:r>
            <a:r>
              <a:rPr lang="en-US" sz="2300" dirty="0" err="1"/>
              <a:t>E~a</a:t>
            </a:r>
            <a:r>
              <a:rPr lang="en-US" sz="2300" dirty="0"/>
              <a:t>, the third most frequent letter. </a:t>
            </a:r>
          </a:p>
          <a:p>
            <a:r>
              <a:rPr lang="en-US" sz="2300" dirty="0"/>
              <a:t>Tentatively making these assumptions, the following partial decrypted message is obtained.</a:t>
            </a:r>
          </a:p>
        </p:txBody>
      </p:sp>
      <p:pic>
        <p:nvPicPr>
          <p:cNvPr id="9" name="Imagem 8">
            <a:extLst>
              <a:ext uri="{FF2B5EF4-FFF2-40B4-BE49-F238E27FC236}">
                <a16:creationId xmlns:a16="http://schemas.microsoft.com/office/drawing/2014/main" id="{2ED741B2-D08F-4823-AF8B-724352A1A4A4}"/>
              </a:ext>
            </a:extLst>
          </p:cNvPr>
          <p:cNvPicPr>
            <a:picLocks noChangeAspect="1"/>
          </p:cNvPicPr>
          <p:nvPr/>
        </p:nvPicPr>
        <p:blipFill>
          <a:blip r:embed="rId3"/>
          <a:stretch>
            <a:fillRect/>
          </a:stretch>
        </p:blipFill>
        <p:spPr>
          <a:xfrm>
            <a:off x="0" y="3787046"/>
            <a:ext cx="6067425" cy="1123950"/>
          </a:xfrm>
          <a:prstGeom prst="rect">
            <a:avLst/>
          </a:prstGeom>
        </p:spPr>
      </p:pic>
      <p:sp>
        <p:nvSpPr>
          <p:cNvPr id="10" name="Seta: para Baixo 9">
            <a:extLst>
              <a:ext uri="{FF2B5EF4-FFF2-40B4-BE49-F238E27FC236}">
                <a16:creationId xmlns:a16="http://schemas.microsoft.com/office/drawing/2014/main" id="{E178BB03-936D-45A9-8506-5C49DFF4D965}"/>
              </a:ext>
            </a:extLst>
          </p:cNvPr>
          <p:cNvSpPr/>
          <p:nvPr/>
        </p:nvSpPr>
        <p:spPr>
          <a:xfrm>
            <a:off x="2630128" y="3070954"/>
            <a:ext cx="580104" cy="6405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33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21"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2532FD-A785-4A52-B6F2-4D803E5426B0}"/>
              </a:ext>
            </a:extLst>
          </p:cNvPr>
          <p:cNvSpPr>
            <a:spLocks noGrp="1"/>
          </p:cNvSpPr>
          <p:nvPr>
            <p:ph type="title"/>
          </p:nvPr>
        </p:nvSpPr>
        <p:spPr>
          <a:xfrm>
            <a:off x="985684" y="1112888"/>
            <a:ext cx="5041490" cy="3469456"/>
          </a:xfrm>
        </p:spPr>
        <p:txBody>
          <a:bodyPr/>
          <a:lstStyle/>
          <a:p>
            <a:pPr>
              <a:lnSpc>
                <a:spcPct val="150000"/>
              </a:lnSpc>
            </a:pPr>
            <a:r>
              <a:rPr lang="en-US" b="1" dirty="0"/>
              <a:t>Crypto-analysis Attack  – Broking </a:t>
            </a:r>
            <a:r>
              <a:rPr lang="en-US" b="1" dirty="0" err="1"/>
              <a:t>Vigenère</a:t>
            </a:r>
            <a:r>
              <a:rPr lang="en-US" b="1" dirty="0"/>
              <a:t> Cypher</a:t>
            </a:r>
            <a:endParaRPr lang="en-US" dirty="0"/>
          </a:p>
        </p:txBody>
      </p:sp>
      <p:pic>
        <p:nvPicPr>
          <p:cNvPr id="8194" name="Picture 2">
            <a:extLst>
              <a:ext uri="{FF2B5EF4-FFF2-40B4-BE49-F238E27FC236}">
                <a16:creationId xmlns:a16="http://schemas.microsoft.com/office/drawing/2014/main" id="{7C40350D-375F-4559-B282-86B24EC17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397" y="857250"/>
            <a:ext cx="3299337" cy="4259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37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EF284-A69F-412C-8537-1C0819770D06}"/>
              </a:ext>
            </a:extLst>
          </p:cNvPr>
          <p:cNvSpPr>
            <a:spLocks noGrp="1"/>
          </p:cNvSpPr>
          <p:nvPr>
            <p:ph type="title"/>
          </p:nvPr>
        </p:nvSpPr>
        <p:spPr>
          <a:xfrm>
            <a:off x="582561" y="199206"/>
            <a:ext cx="10515600" cy="1325563"/>
          </a:xfrm>
        </p:spPr>
        <p:txBody>
          <a:bodyPr/>
          <a:lstStyle/>
          <a:p>
            <a:r>
              <a:rPr lang="en-US" b="1" dirty="0" err="1"/>
              <a:t>Vigenère</a:t>
            </a:r>
            <a:r>
              <a:rPr lang="en-US" b="1" dirty="0"/>
              <a:t> Cypher</a:t>
            </a:r>
            <a:endParaRPr lang="en-US" dirty="0"/>
          </a:p>
        </p:txBody>
      </p:sp>
      <p:sp>
        <p:nvSpPr>
          <p:cNvPr id="3" name="Espaço Reservado para Conteúdo 2">
            <a:extLst>
              <a:ext uri="{FF2B5EF4-FFF2-40B4-BE49-F238E27FC236}">
                <a16:creationId xmlns:a16="http://schemas.microsoft.com/office/drawing/2014/main" id="{2CA4F97F-77B3-49EC-8FE3-AB3F94F85D53}"/>
              </a:ext>
            </a:extLst>
          </p:cNvPr>
          <p:cNvSpPr>
            <a:spLocks noGrp="1"/>
          </p:cNvSpPr>
          <p:nvPr>
            <p:ph idx="1"/>
          </p:nvPr>
        </p:nvSpPr>
        <p:spPr>
          <a:xfrm>
            <a:off x="1167581" y="1501929"/>
            <a:ext cx="4934565" cy="3625606"/>
          </a:xfrm>
        </p:spPr>
        <p:txBody>
          <a:bodyPr/>
          <a:lstStyle/>
          <a:p>
            <a:r>
              <a:rPr lang="en-US" dirty="0"/>
              <a:t>The </a:t>
            </a:r>
            <a:r>
              <a:rPr lang="en-US" dirty="0" err="1"/>
              <a:t>Vigenère</a:t>
            </a:r>
            <a:r>
              <a:rPr lang="en-US" dirty="0"/>
              <a:t> cipher is a method of encrypting alphabetic text by using a series of interwoven Caesar ciphers, based on the letters of a keyword. </a:t>
            </a:r>
          </a:p>
          <a:p>
            <a:r>
              <a:rPr lang="en-US" dirty="0"/>
              <a:t>It employs a form of </a:t>
            </a:r>
            <a:r>
              <a:rPr lang="en-US" b="1" dirty="0"/>
              <a:t>polyalphabetic substitution</a:t>
            </a:r>
            <a:r>
              <a:rPr lang="en-US" dirty="0"/>
              <a:t>.</a:t>
            </a:r>
          </a:p>
        </p:txBody>
      </p:sp>
      <p:pic>
        <p:nvPicPr>
          <p:cNvPr id="9220" name="Picture 4">
            <a:extLst>
              <a:ext uri="{FF2B5EF4-FFF2-40B4-BE49-F238E27FC236}">
                <a16:creationId xmlns:a16="http://schemas.microsoft.com/office/drawing/2014/main" id="{C58694A6-9214-435C-94B8-91CD6BCA1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978" y="460900"/>
            <a:ext cx="4666635" cy="466663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8DED4F9A-E88F-4A4B-9405-CE4C25D77A62}"/>
              </a:ext>
            </a:extLst>
          </p:cNvPr>
          <p:cNvPicPr>
            <a:picLocks noChangeAspect="1"/>
          </p:cNvPicPr>
          <p:nvPr/>
        </p:nvPicPr>
        <p:blipFill>
          <a:blip r:embed="rId3"/>
          <a:stretch>
            <a:fillRect/>
          </a:stretch>
        </p:blipFill>
        <p:spPr>
          <a:xfrm>
            <a:off x="6687166" y="3286079"/>
            <a:ext cx="4853447" cy="2144093"/>
          </a:xfrm>
          <a:prstGeom prst="rect">
            <a:avLst/>
          </a:prstGeom>
        </p:spPr>
      </p:pic>
      <p:sp>
        <p:nvSpPr>
          <p:cNvPr id="7" name="Retângulo 6">
            <a:extLst>
              <a:ext uri="{FF2B5EF4-FFF2-40B4-BE49-F238E27FC236}">
                <a16:creationId xmlns:a16="http://schemas.microsoft.com/office/drawing/2014/main" id="{2B779F7A-89DC-45F5-AE50-DA22E83A4BA5}"/>
              </a:ext>
            </a:extLst>
          </p:cNvPr>
          <p:cNvSpPr/>
          <p:nvPr/>
        </p:nvSpPr>
        <p:spPr>
          <a:xfrm>
            <a:off x="8820909" y="4251474"/>
            <a:ext cx="958636" cy="4486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335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EF284-A69F-412C-8537-1C0819770D06}"/>
              </a:ext>
            </a:extLst>
          </p:cNvPr>
          <p:cNvSpPr>
            <a:spLocks noGrp="1"/>
          </p:cNvSpPr>
          <p:nvPr>
            <p:ph type="title"/>
          </p:nvPr>
        </p:nvSpPr>
        <p:spPr>
          <a:xfrm>
            <a:off x="612058" y="81206"/>
            <a:ext cx="10515600" cy="1325563"/>
          </a:xfrm>
        </p:spPr>
        <p:txBody>
          <a:bodyPr>
            <a:normAutofit/>
          </a:bodyPr>
          <a:lstStyle/>
          <a:p>
            <a:r>
              <a:rPr lang="en-US" sz="3600" b="1" dirty="0"/>
              <a:t>Breaking the </a:t>
            </a:r>
            <a:r>
              <a:rPr lang="en-US" sz="3600" b="1" dirty="0" err="1"/>
              <a:t>Vigenère</a:t>
            </a:r>
            <a:r>
              <a:rPr lang="en-US" sz="3600" b="1" dirty="0"/>
              <a:t> Cypher  - </a:t>
            </a:r>
            <a:r>
              <a:rPr lang="en-US" sz="3600" dirty="0" err="1"/>
              <a:t>Kasiski</a:t>
            </a:r>
            <a:r>
              <a:rPr lang="en-US" sz="3600" dirty="0"/>
              <a:t> examination</a:t>
            </a:r>
          </a:p>
        </p:txBody>
      </p:sp>
      <p:sp>
        <p:nvSpPr>
          <p:cNvPr id="12" name="Espaço Reservado para Conteúdo 11">
            <a:extLst>
              <a:ext uri="{FF2B5EF4-FFF2-40B4-BE49-F238E27FC236}">
                <a16:creationId xmlns:a16="http://schemas.microsoft.com/office/drawing/2014/main" id="{7DE69832-3168-4150-80F4-FDAB74A5315A}"/>
              </a:ext>
            </a:extLst>
          </p:cNvPr>
          <p:cNvSpPr>
            <a:spLocks noGrp="1"/>
          </p:cNvSpPr>
          <p:nvPr>
            <p:ph idx="1"/>
          </p:nvPr>
        </p:nvSpPr>
        <p:spPr/>
        <p:txBody>
          <a:bodyPr/>
          <a:lstStyle/>
          <a:p>
            <a:r>
              <a:rPr lang="en-US" dirty="0"/>
              <a:t>The </a:t>
            </a:r>
            <a:r>
              <a:rPr lang="en-US" dirty="0" err="1"/>
              <a:t>Kasiski</a:t>
            </a:r>
            <a:r>
              <a:rPr lang="en-US" dirty="0"/>
              <a:t> examination, also called the </a:t>
            </a:r>
            <a:r>
              <a:rPr lang="en-US" dirty="0" err="1"/>
              <a:t>Kasiski</a:t>
            </a:r>
            <a:r>
              <a:rPr lang="en-US" dirty="0"/>
              <a:t> test, takes advantage of the fact that repeated words are, by chance, sometimes encrypted using the same key letters, leading to repeated groups in the ciphertext. </a:t>
            </a:r>
          </a:p>
          <a:p>
            <a:r>
              <a:rPr lang="en-US" dirty="0"/>
              <a:t>For example, consider the following encryption using the keyword ABCD:</a:t>
            </a:r>
          </a:p>
        </p:txBody>
      </p:sp>
      <p:pic>
        <p:nvPicPr>
          <p:cNvPr id="14" name="Imagem 13">
            <a:extLst>
              <a:ext uri="{FF2B5EF4-FFF2-40B4-BE49-F238E27FC236}">
                <a16:creationId xmlns:a16="http://schemas.microsoft.com/office/drawing/2014/main" id="{89714B81-1FC5-42CB-AF67-0654525CBF51}"/>
              </a:ext>
            </a:extLst>
          </p:cNvPr>
          <p:cNvPicPr>
            <a:picLocks noChangeAspect="1"/>
          </p:cNvPicPr>
          <p:nvPr/>
        </p:nvPicPr>
        <p:blipFill>
          <a:blip r:embed="rId2"/>
          <a:stretch>
            <a:fillRect/>
          </a:stretch>
        </p:blipFill>
        <p:spPr>
          <a:xfrm>
            <a:off x="3390286" y="4176405"/>
            <a:ext cx="6418558" cy="1427982"/>
          </a:xfrm>
          <a:prstGeom prst="rect">
            <a:avLst/>
          </a:prstGeom>
        </p:spPr>
      </p:pic>
    </p:spTree>
    <p:extLst>
      <p:ext uri="{BB962C8B-B14F-4D97-AF65-F5344CB8AC3E}">
        <p14:creationId xmlns:p14="http://schemas.microsoft.com/office/powerpoint/2010/main" val="38234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EF284-A69F-412C-8537-1C0819770D06}"/>
              </a:ext>
            </a:extLst>
          </p:cNvPr>
          <p:cNvSpPr>
            <a:spLocks noGrp="1"/>
          </p:cNvSpPr>
          <p:nvPr>
            <p:ph type="title"/>
          </p:nvPr>
        </p:nvSpPr>
        <p:spPr>
          <a:xfrm>
            <a:off x="533400" y="73922"/>
            <a:ext cx="10515600" cy="1325563"/>
          </a:xfrm>
        </p:spPr>
        <p:txBody>
          <a:bodyPr>
            <a:normAutofit/>
          </a:bodyPr>
          <a:lstStyle/>
          <a:p>
            <a:r>
              <a:rPr lang="en-US" sz="4000" b="1" dirty="0"/>
              <a:t>Breaking the </a:t>
            </a:r>
            <a:r>
              <a:rPr lang="en-US" sz="4000" b="1" dirty="0" err="1"/>
              <a:t>Vigenère</a:t>
            </a:r>
            <a:r>
              <a:rPr lang="en-US" sz="4000" b="1" dirty="0"/>
              <a:t> Cypher  - </a:t>
            </a:r>
            <a:r>
              <a:rPr lang="en-US" sz="4000" dirty="0" err="1"/>
              <a:t>Kasiski</a:t>
            </a:r>
            <a:r>
              <a:rPr lang="en-US" sz="4000" dirty="0"/>
              <a:t> examination</a:t>
            </a:r>
          </a:p>
        </p:txBody>
      </p:sp>
      <p:sp>
        <p:nvSpPr>
          <p:cNvPr id="12" name="Espaço Reservado para Conteúdo 11">
            <a:extLst>
              <a:ext uri="{FF2B5EF4-FFF2-40B4-BE49-F238E27FC236}">
                <a16:creationId xmlns:a16="http://schemas.microsoft.com/office/drawing/2014/main" id="{7DE69832-3168-4150-80F4-FDAB74A5315A}"/>
              </a:ext>
            </a:extLst>
          </p:cNvPr>
          <p:cNvSpPr>
            <a:spLocks noGrp="1"/>
          </p:cNvSpPr>
          <p:nvPr>
            <p:ph idx="1"/>
          </p:nvPr>
        </p:nvSpPr>
        <p:spPr>
          <a:xfrm>
            <a:off x="769373" y="2735109"/>
            <a:ext cx="10515600" cy="2888943"/>
          </a:xfrm>
        </p:spPr>
        <p:txBody>
          <a:bodyPr>
            <a:normAutofit/>
          </a:bodyPr>
          <a:lstStyle/>
          <a:p>
            <a:r>
              <a:rPr lang="en-US" sz="2400" dirty="0"/>
              <a:t>The distance between the repetitions of </a:t>
            </a:r>
            <a:r>
              <a:rPr lang="en-US" sz="2400" b="1" dirty="0"/>
              <a:t>CSASTP is 16</a:t>
            </a:r>
            <a:r>
              <a:rPr lang="en-US" sz="2400" dirty="0"/>
              <a:t>. </a:t>
            </a:r>
          </a:p>
          <a:p>
            <a:r>
              <a:rPr lang="en-US" sz="2400" dirty="0"/>
              <a:t>If it is assumed that the repeated segments represent the same plaintext segments, that implies that the key is 16, 8, 4, 2, or 1 characters long. </a:t>
            </a:r>
          </a:p>
          <a:p>
            <a:pPr lvl="1"/>
            <a:r>
              <a:rPr lang="en-US" dirty="0">
                <a:solidFill>
                  <a:srgbClr val="FF0000"/>
                </a:solidFill>
              </a:rPr>
              <a:t>Since key lengths 2 and 1 are unrealistically short, one needs to try only lengths 16, 8 or 4. </a:t>
            </a:r>
          </a:p>
          <a:p>
            <a:r>
              <a:rPr lang="en-US" sz="2400" dirty="0"/>
              <a:t>Longer messages make the test more accurate because they usually contain more repeated ciphertext segments. </a:t>
            </a:r>
          </a:p>
        </p:txBody>
      </p:sp>
      <p:pic>
        <p:nvPicPr>
          <p:cNvPr id="5" name="Imagem 4">
            <a:extLst>
              <a:ext uri="{FF2B5EF4-FFF2-40B4-BE49-F238E27FC236}">
                <a16:creationId xmlns:a16="http://schemas.microsoft.com/office/drawing/2014/main" id="{4DF8B228-7678-4DA6-970C-F4A5D1F352E9}"/>
              </a:ext>
            </a:extLst>
          </p:cNvPr>
          <p:cNvPicPr>
            <a:picLocks noChangeAspect="1"/>
          </p:cNvPicPr>
          <p:nvPr/>
        </p:nvPicPr>
        <p:blipFill>
          <a:blip r:embed="rId2"/>
          <a:stretch>
            <a:fillRect/>
          </a:stretch>
        </p:blipFill>
        <p:spPr>
          <a:xfrm>
            <a:off x="2660579" y="1233948"/>
            <a:ext cx="6418558" cy="1427982"/>
          </a:xfrm>
          <a:prstGeom prst="rect">
            <a:avLst/>
          </a:prstGeom>
        </p:spPr>
      </p:pic>
    </p:spTree>
    <p:extLst>
      <p:ext uri="{BB962C8B-B14F-4D97-AF65-F5344CB8AC3E}">
        <p14:creationId xmlns:p14="http://schemas.microsoft.com/office/powerpoint/2010/main" val="157640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5614876" y="223331"/>
            <a:ext cx="6307492" cy="1064696"/>
          </a:xfrm>
        </p:spPr>
        <p:txBody>
          <a:bodyPr>
            <a:normAutofit fontScale="90000"/>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dirty="0">
                <a:latin typeface="+mn-lt"/>
                <a:cs typeface="Aharoni" panose="02010803020104030203" pitchFamily="2" charset="-79"/>
              </a:rPr>
              <a:t>3</a:t>
            </a:r>
            <a:r>
              <a:rPr lang="en-US" sz="4800" b="1" dirty="0">
                <a:solidFill>
                  <a:srgbClr val="002060"/>
                </a:solidFill>
                <a:latin typeface="Aharoni" panose="02010803020104030203" pitchFamily="2" charset="-79"/>
                <a:cs typeface="Aharoni" panose="02010803020104030203" pitchFamily="2" charset="-79"/>
              </a:rPr>
              <a:t> – Cryptography Technology (I)</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777108" y="1712281"/>
            <a:ext cx="6468969" cy="3655495"/>
          </a:xfrm>
        </p:spPr>
        <p:txBody>
          <a:bodyPr anchor="ctr">
            <a:normAutofit/>
          </a:bodyPr>
          <a:lstStyle/>
          <a:p>
            <a:pPr marL="457200" indent="-457200">
              <a:lnSpc>
                <a:spcPct val="150000"/>
              </a:lnSpc>
              <a:buFont typeface="+mj-lt"/>
              <a:buAutoNum type="alphaUcPeriod"/>
            </a:pPr>
            <a:r>
              <a:rPr lang="en-US" sz="3200" dirty="0">
                <a:solidFill>
                  <a:srgbClr val="002060"/>
                </a:solidFill>
              </a:rPr>
              <a:t>Cryptography Foundations</a:t>
            </a:r>
          </a:p>
          <a:p>
            <a:pPr marL="457200" indent="-457200">
              <a:lnSpc>
                <a:spcPct val="150000"/>
              </a:lnSpc>
              <a:buFont typeface="+mj-lt"/>
              <a:buAutoNum type="alphaUcPeriod"/>
            </a:pPr>
            <a:r>
              <a:rPr lang="en-US" sz="3200" dirty="0"/>
              <a:t>Symmetric Encryption</a:t>
            </a:r>
          </a:p>
          <a:p>
            <a:pPr marL="457200" indent="-457200">
              <a:lnSpc>
                <a:spcPct val="150000"/>
              </a:lnSpc>
              <a:buFont typeface="+mj-lt"/>
              <a:buAutoNum type="alphaUcPeriod"/>
            </a:pPr>
            <a:r>
              <a:rPr lang="en-US" sz="3200" dirty="0"/>
              <a:t>Message Authentication and Hash Function</a:t>
            </a:r>
          </a:p>
        </p:txBody>
      </p:sp>
    </p:spTree>
    <p:extLst>
      <p:ext uri="{BB962C8B-B14F-4D97-AF65-F5344CB8AC3E}">
        <p14:creationId xmlns:p14="http://schemas.microsoft.com/office/powerpoint/2010/main" val="1673537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15F5D-5A30-4B8D-A5D2-4E6D2B137BA9}"/>
              </a:ext>
            </a:extLst>
          </p:cNvPr>
          <p:cNvSpPr>
            <a:spLocks noGrp="1"/>
          </p:cNvSpPr>
          <p:nvPr>
            <p:ph type="title"/>
          </p:nvPr>
        </p:nvSpPr>
        <p:spPr>
          <a:xfrm>
            <a:off x="838200" y="99655"/>
            <a:ext cx="10685206" cy="1307116"/>
          </a:xfrm>
        </p:spPr>
        <p:txBody>
          <a:bodyPr>
            <a:normAutofit/>
          </a:bodyPr>
          <a:lstStyle/>
          <a:p>
            <a:r>
              <a:rPr lang="en-US" dirty="0"/>
              <a:t>Symmetric Block Encryption Algorithms</a:t>
            </a:r>
          </a:p>
        </p:txBody>
      </p:sp>
      <p:sp>
        <p:nvSpPr>
          <p:cNvPr id="3" name="Espaço Reservado para Conteúdo 2">
            <a:extLst>
              <a:ext uri="{FF2B5EF4-FFF2-40B4-BE49-F238E27FC236}">
                <a16:creationId xmlns:a16="http://schemas.microsoft.com/office/drawing/2014/main" id="{96A4AC78-D7B7-48DA-95B5-AA29824C4216}"/>
              </a:ext>
            </a:extLst>
          </p:cNvPr>
          <p:cNvSpPr>
            <a:spLocks noGrp="1"/>
          </p:cNvSpPr>
          <p:nvPr>
            <p:ph idx="1"/>
          </p:nvPr>
        </p:nvSpPr>
        <p:spPr>
          <a:xfrm>
            <a:off x="759542" y="1536443"/>
            <a:ext cx="5336458" cy="3922764"/>
          </a:xfrm>
        </p:spPr>
        <p:txBody>
          <a:bodyPr>
            <a:normAutofit fontScale="92500" lnSpcReduction="10000"/>
          </a:bodyPr>
          <a:lstStyle/>
          <a:p>
            <a:r>
              <a:rPr lang="en-US" dirty="0"/>
              <a:t>The most used symmetric encryption algorithms are </a:t>
            </a:r>
            <a:r>
              <a:rPr lang="en-US" b="1" dirty="0"/>
              <a:t>block ciphers</a:t>
            </a:r>
            <a:r>
              <a:rPr lang="en-US" dirty="0"/>
              <a:t>. </a:t>
            </a:r>
          </a:p>
          <a:p>
            <a:r>
              <a:rPr lang="en-US" dirty="0"/>
              <a:t>A block cipher processes the plaintext input in fixed-size blocks and produces a block of ciphertext of equal size for each plaintext block. </a:t>
            </a:r>
          </a:p>
          <a:p>
            <a:r>
              <a:rPr lang="en-US" dirty="0"/>
              <a:t>The algorithm processes longer plaintext amounts as a series of fixed-size blocks. </a:t>
            </a:r>
          </a:p>
        </p:txBody>
      </p:sp>
      <p:pic>
        <p:nvPicPr>
          <p:cNvPr id="13314" name="Picture 2" descr="Tips] Private Key Encryption - Symmetric Key Encryption - Learn Tech Tips">
            <a:extLst>
              <a:ext uri="{FF2B5EF4-FFF2-40B4-BE49-F238E27FC236}">
                <a16:creationId xmlns:a16="http://schemas.microsoft.com/office/drawing/2014/main" id="{A115761F-D36F-4E39-8294-6CC6CBEA134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467618"/>
            <a:ext cx="5715000" cy="392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925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15F5D-5A30-4B8D-A5D2-4E6D2B137BA9}"/>
              </a:ext>
            </a:extLst>
          </p:cNvPr>
          <p:cNvSpPr>
            <a:spLocks noGrp="1"/>
          </p:cNvSpPr>
          <p:nvPr>
            <p:ph type="title"/>
          </p:nvPr>
        </p:nvSpPr>
        <p:spPr>
          <a:xfrm>
            <a:off x="838200" y="99655"/>
            <a:ext cx="10685206" cy="1307116"/>
          </a:xfrm>
        </p:spPr>
        <p:txBody>
          <a:bodyPr>
            <a:normAutofit/>
          </a:bodyPr>
          <a:lstStyle/>
          <a:p>
            <a:r>
              <a:rPr lang="en-US" dirty="0"/>
              <a:t>Symmetric Block Encryption Algorithms</a:t>
            </a:r>
          </a:p>
        </p:txBody>
      </p:sp>
      <p:pic>
        <p:nvPicPr>
          <p:cNvPr id="6" name="Imagem 5">
            <a:extLst>
              <a:ext uri="{FF2B5EF4-FFF2-40B4-BE49-F238E27FC236}">
                <a16:creationId xmlns:a16="http://schemas.microsoft.com/office/drawing/2014/main" id="{A6692DD5-2349-4B4F-B4E6-700487AC6FBB}"/>
              </a:ext>
            </a:extLst>
          </p:cNvPr>
          <p:cNvPicPr>
            <a:picLocks noChangeAspect="1"/>
          </p:cNvPicPr>
          <p:nvPr/>
        </p:nvPicPr>
        <p:blipFill>
          <a:blip r:embed="rId2"/>
          <a:stretch>
            <a:fillRect/>
          </a:stretch>
        </p:blipFill>
        <p:spPr>
          <a:xfrm>
            <a:off x="695018" y="1551653"/>
            <a:ext cx="11283508" cy="2922024"/>
          </a:xfrm>
          <a:prstGeom prst="rect">
            <a:avLst/>
          </a:prstGeom>
        </p:spPr>
      </p:pic>
    </p:spTree>
    <p:extLst>
      <p:ext uri="{BB962C8B-B14F-4D97-AF65-F5344CB8AC3E}">
        <p14:creationId xmlns:p14="http://schemas.microsoft.com/office/powerpoint/2010/main" val="3531693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15F5D-5A30-4B8D-A5D2-4E6D2B137BA9}"/>
              </a:ext>
            </a:extLst>
          </p:cNvPr>
          <p:cNvSpPr>
            <a:spLocks noGrp="1"/>
          </p:cNvSpPr>
          <p:nvPr>
            <p:ph type="title"/>
          </p:nvPr>
        </p:nvSpPr>
        <p:spPr>
          <a:xfrm>
            <a:off x="218768" y="99655"/>
            <a:ext cx="6172200" cy="1141821"/>
          </a:xfrm>
        </p:spPr>
        <p:txBody>
          <a:bodyPr>
            <a:normAutofit fontScale="90000"/>
          </a:bodyPr>
          <a:lstStyle/>
          <a:p>
            <a:r>
              <a:rPr lang="en-US" dirty="0"/>
              <a:t>Data Encryption Standard (DES) </a:t>
            </a:r>
          </a:p>
        </p:txBody>
      </p:sp>
      <p:sp>
        <p:nvSpPr>
          <p:cNvPr id="3" name="Espaço Reservado para Conteúdo 2">
            <a:extLst>
              <a:ext uri="{FF2B5EF4-FFF2-40B4-BE49-F238E27FC236}">
                <a16:creationId xmlns:a16="http://schemas.microsoft.com/office/drawing/2014/main" id="{96A4AC78-D7B7-48DA-95B5-AA29824C4216}"/>
              </a:ext>
            </a:extLst>
          </p:cNvPr>
          <p:cNvSpPr>
            <a:spLocks noGrp="1"/>
          </p:cNvSpPr>
          <p:nvPr>
            <p:ph idx="1"/>
          </p:nvPr>
        </p:nvSpPr>
        <p:spPr>
          <a:xfrm>
            <a:off x="556139" y="1467618"/>
            <a:ext cx="5557375" cy="3922764"/>
          </a:xfrm>
        </p:spPr>
        <p:txBody>
          <a:bodyPr>
            <a:normAutofit fontScale="92500"/>
          </a:bodyPr>
          <a:lstStyle/>
          <a:p>
            <a:r>
              <a:rPr lang="en-US" dirty="0"/>
              <a:t>Data Encryption Standard (DES) adopted in 1977 by the National Bureau of Standards, now (NIST), as Federal Information Processing Standard 46 (FIPS PUB 46).</a:t>
            </a:r>
          </a:p>
          <a:p>
            <a:r>
              <a:rPr lang="en-US" dirty="0"/>
              <a:t>The algorithm itself is referred to as the Data Encryption Algorithm (DEA). </a:t>
            </a:r>
          </a:p>
          <a:p>
            <a:r>
              <a:rPr lang="en-US" dirty="0"/>
              <a:t>DES takes a </a:t>
            </a:r>
            <a:r>
              <a:rPr lang="en-US" b="1" dirty="0"/>
              <a:t>plaintext block of 64 bits</a:t>
            </a:r>
            <a:r>
              <a:rPr lang="en-US" dirty="0"/>
              <a:t> and a </a:t>
            </a:r>
            <a:r>
              <a:rPr lang="en-US" b="1" dirty="0"/>
              <a:t>key of 56 bits</a:t>
            </a:r>
            <a:r>
              <a:rPr lang="en-US" dirty="0"/>
              <a:t>, to produce a </a:t>
            </a:r>
            <a:r>
              <a:rPr lang="en-US" b="1" dirty="0"/>
              <a:t>ciphertext block of 64 bits</a:t>
            </a:r>
            <a:r>
              <a:rPr lang="en-US" dirty="0"/>
              <a:t>.</a:t>
            </a:r>
          </a:p>
        </p:txBody>
      </p:sp>
      <p:pic>
        <p:nvPicPr>
          <p:cNvPr id="14338" name="Picture 2" descr="Data Encryption Standard - Tutorialspoint">
            <a:extLst>
              <a:ext uri="{FF2B5EF4-FFF2-40B4-BE49-F238E27FC236}">
                <a16:creationId xmlns:a16="http://schemas.microsoft.com/office/drawing/2014/main" id="{C535A18B-A6F7-4F50-A9FC-FEC104FC2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919" y="272999"/>
            <a:ext cx="5778292"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27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15F5D-5A30-4B8D-A5D2-4E6D2B137BA9}"/>
              </a:ext>
            </a:extLst>
          </p:cNvPr>
          <p:cNvSpPr>
            <a:spLocks noGrp="1"/>
          </p:cNvSpPr>
          <p:nvPr>
            <p:ph type="title"/>
          </p:nvPr>
        </p:nvSpPr>
        <p:spPr>
          <a:xfrm>
            <a:off x="218768" y="99655"/>
            <a:ext cx="9780638" cy="1141821"/>
          </a:xfrm>
        </p:spPr>
        <p:txBody>
          <a:bodyPr>
            <a:normAutofit/>
          </a:bodyPr>
          <a:lstStyle/>
          <a:p>
            <a:r>
              <a:rPr lang="en-US" dirty="0"/>
              <a:t>Concerns about the strength of DES:</a:t>
            </a:r>
          </a:p>
        </p:txBody>
      </p:sp>
      <p:sp>
        <p:nvSpPr>
          <p:cNvPr id="3" name="Espaço Reservado para Conteúdo 2">
            <a:extLst>
              <a:ext uri="{FF2B5EF4-FFF2-40B4-BE49-F238E27FC236}">
                <a16:creationId xmlns:a16="http://schemas.microsoft.com/office/drawing/2014/main" id="{96A4AC78-D7B7-48DA-95B5-AA29824C4216}"/>
              </a:ext>
            </a:extLst>
          </p:cNvPr>
          <p:cNvSpPr>
            <a:spLocks noGrp="1"/>
          </p:cNvSpPr>
          <p:nvPr>
            <p:ph idx="1"/>
          </p:nvPr>
        </p:nvSpPr>
        <p:spPr>
          <a:xfrm>
            <a:off x="556139" y="1263752"/>
            <a:ext cx="10416661" cy="3922764"/>
          </a:xfrm>
        </p:spPr>
        <p:txBody>
          <a:bodyPr>
            <a:normAutofit/>
          </a:bodyPr>
          <a:lstStyle/>
          <a:p>
            <a:pPr algn="just">
              <a:lnSpc>
                <a:spcPct val="100000"/>
              </a:lnSpc>
            </a:pPr>
            <a:r>
              <a:rPr lang="en-US" b="1" dirty="0"/>
              <a:t>algorithm: </a:t>
            </a:r>
            <a:r>
              <a:rPr lang="en-US" dirty="0"/>
              <a:t>refers to the possibility that cryptanalysis is possible by exploiting the characteristics of the DES algorithm. Despite numerous approaches, no one has so far reported a fatal weakness in DES.</a:t>
            </a:r>
          </a:p>
          <a:p>
            <a:pPr algn="just">
              <a:lnSpc>
                <a:spcPct val="100000"/>
              </a:lnSpc>
            </a:pPr>
            <a:r>
              <a:rPr lang="en-US" b="1" dirty="0"/>
              <a:t>Key size (56 bits): </a:t>
            </a:r>
            <a:r>
              <a:rPr lang="en-US" dirty="0">
                <a:solidFill>
                  <a:srgbClr val="FF0000"/>
                </a:solidFill>
                <a:highlight>
                  <a:srgbClr val="FFFF00"/>
                </a:highlight>
              </a:rPr>
              <a:t>it is the problem!</a:t>
            </a:r>
          </a:p>
        </p:txBody>
      </p:sp>
      <p:pic>
        <p:nvPicPr>
          <p:cNvPr id="6" name="Imagem 5">
            <a:extLst>
              <a:ext uri="{FF2B5EF4-FFF2-40B4-BE49-F238E27FC236}">
                <a16:creationId xmlns:a16="http://schemas.microsoft.com/office/drawing/2014/main" id="{072401EE-862E-4B41-A877-4BF54493C7BE}"/>
              </a:ext>
            </a:extLst>
          </p:cNvPr>
          <p:cNvPicPr>
            <a:picLocks noChangeAspect="1"/>
          </p:cNvPicPr>
          <p:nvPr/>
        </p:nvPicPr>
        <p:blipFill>
          <a:blip r:embed="rId2"/>
          <a:stretch>
            <a:fillRect/>
          </a:stretch>
        </p:blipFill>
        <p:spPr>
          <a:xfrm>
            <a:off x="2413896" y="3429000"/>
            <a:ext cx="8558904" cy="2433331"/>
          </a:xfrm>
          <a:prstGeom prst="rect">
            <a:avLst/>
          </a:prstGeom>
        </p:spPr>
      </p:pic>
    </p:spTree>
    <p:extLst>
      <p:ext uri="{BB962C8B-B14F-4D97-AF65-F5344CB8AC3E}">
        <p14:creationId xmlns:p14="http://schemas.microsoft.com/office/powerpoint/2010/main" val="1987275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15F5D-5A30-4B8D-A5D2-4E6D2B137BA9}"/>
              </a:ext>
            </a:extLst>
          </p:cNvPr>
          <p:cNvSpPr>
            <a:spLocks noGrp="1"/>
          </p:cNvSpPr>
          <p:nvPr>
            <p:ph type="title"/>
          </p:nvPr>
        </p:nvSpPr>
        <p:spPr>
          <a:xfrm>
            <a:off x="218768" y="99655"/>
            <a:ext cx="9780638" cy="1141821"/>
          </a:xfrm>
        </p:spPr>
        <p:txBody>
          <a:bodyPr>
            <a:normAutofit/>
          </a:bodyPr>
          <a:lstStyle/>
          <a:p>
            <a:r>
              <a:rPr lang="en-US" dirty="0"/>
              <a:t>3DES</a:t>
            </a:r>
          </a:p>
        </p:txBody>
      </p:sp>
      <p:sp>
        <p:nvSpPr>
          <p:cNvPr id="3" name="Espaço Reservado para Conteúdo 2">
            <a:extLst>
              <a:ext uri="{FF2B5EF4-FFF2-40B4-BE49-F238E27FC236}">
                <a16:creationId xmlns:a16="http://schemas.microsoft.com/office/drawing/2014/main" id="{96A4AC78-D7B7-48DA-95B5-AA29824C4216}"/>
              </a:ext>
            </a:extLst>
          </p:cNvPr>
          <p:cNvSpPr>
            <a:spLocks noGrp="1"/>
          </p:cNvSpPr>
          <p:nvPr>
            <p:ph idx="1"/>
          </p:nvPr>
        </p:nvSpPr>
        <p:spPr>
          <a:xfrm>
            <a:off x="556140" y="1263752"/>
            <a:ext cx="4576300" cy="3922764"/>
          </a:xfrm>
        </p:spPr>
        <p:txBody>
          <a:bodyPr>
            <a:normAutofit/>
          </a:bodyPr>
          <a:lstStyle/>
          <a:p>
            <a:pPr marL="0" indent="0" algn="just">
              <a:lnSpc>
                <a:spcPct val="100000"/>
              </a:lnSpc>
              <a:buNone/>
            </a:pPr>
            <a:r>
              <a:rPr lang="en-US" dirty="0"/>
              <a:t>The life of DES was extended by the use of triple DES (3DES), which involves repeating the basic DES algorithm three times, using either two or three unique keys, for a key size of 112 or 168 bits. </a:t>
            </a:r>
            <a:endParaRPr lang="en-US" dirty="0">
              <a:solidFill>
                <a:srgbClr val="FF0000"/>
              </a:solidFill>
              <a:highlight>
                <a:srgbClr val="FFFF00"/>
              </a:highlight>
            </a:endParaRPr>
          </a:p>
        </p:txBody>
      </p:sp>
      <p:pic>
        <p:nvPicPr>
          <p:cNvPr id="15362" name="Picture 2" descr="Flowchart of 3DES encryption and decryption algorithm [40]. | Download  Scientific Diagram">
            <a:extLst>
              <a:ext uri="{FF2B5EF4-FFF2-40B4-BE49-F238E27FC236}">
                <a16:creationId xmlns:a16="http://schemas.microsoft.com/office/drawing/2014/main" id="{83A88FEC-3177-40A6-A3CE-DCF490F985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19"/>
          <a:stretch/>
        </p:blipFill>
        <p:spPr bwMode="auto">
          <a:xfrm>
            <a:off x="5584723" y="1357313"/>
            <a:ext cx="6366388"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04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EF3C5D-6CDD-4056-8289-A95EEAFB61EC}"/>
              </a:ext>
            </a:extLst>
          </p:cNvPr>
          <p:cNvSpPr>
            <a:spLocks noGrp="1"/>
          </p:cNvSpPr>
          <p:nvPr>
            <p:ph type="title"/>
          </p:nvPr>
        </p:nvSpPr>
        <p:spPr>
          <a:xfrm>
            <a:off x="838200" y="365125"/>
            <a:ext cx="2947219" cy="4147881"/>
          </a:xfrm>
        </p:spPr>
        <p:txBody>
          <a:bodyPr>
            <a:normAutofit/>
          </a:bodyPr>
          <a:lstStyle/>
          <a:p>
            <a:r>
              <a:rPr lang="en-US" dirty="0"/>
              <a:t>Advanced Encryption Standard (AES)</a:t>
            </a:r>
          </a:p>
        </p:txBody>
      </p:sp>
      <p:pic>
        <p:nvPicPr>
          <p:cNvPr id="4" name="Mídia Online 3" title="AES Rijndael Cipher explained as a Flash animation">
            <a:hlinkClick r:id="" action="ppaction://media"/>
            <a:extLst>
              <a:ext uri="{FF2B5EF4-FFF2-40B4-BE49-F238E27FC236}">
                <a16:creationId xmlns:a16="http://schemas.microsoft.com/office/drawing/2014/main" id="{ABB12641-E86A-411B-8429-DB1C44F6CC81}"/>
              </a:ext>
            </a:extLst>
          </p:cNvPr>
          <p:cNvPicPr>
            <a:picLocks noRot="1" noChangeAspect="1"/>
          </p:cNvPicPr>
          <p:nvPr>
            <a:videoFile r:link="rId1"/>
          </p:nvPr>
        </p:nvPicPr>
        <p:blipFill>
          <a:blip r:embed="rId3"/>
          <a:stretch>
            <a:fillRect/>
          </a:stretch>
        </p:blipFill>
        <p:spPr>
          <a:xfrm>
            <a:off x="4321278" y="0"/>
            <a:ext cx="7654413" cy="5740810"/>
          </a:xfrm>
          <a:prstGeom prst="rect">
            <a:avLst/>
          </a:prstGeom>
        </p:spPr>
      </p:pic>
    </p:spTree>
    <p:extLst>
      <p:ext uri="{BB962C8B-B14F-4D97-AF65-F5344CB8AC3E}">
        <p14:creationId xmlns:p14="http://schemas.microsoft.com/office/powerpoint/2010/main" val="416409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B3A791-B550-41C0-BFBA-417862F96794}"/>
              </a:ext>
            </a:extLst>
          </p:cNvPr>
          <p:cNvSpPr>
            <a:spLocks noGrp="1"/>
          </p:cNvSpPr>
          <p:nvPr>
            <p:ph type="title"/>
          </p:nvPr>
        </p:nvSpPr>
        <p:spPr>
          <a:xfrm>
            <a:off x="474407" y="100410"/>
            <a:ext cx="10515600" cy="1325563"/>
          </a:xfrm>
        </p:spPr>
        <p:txBody>
          <a:bodyPr/>
          <a:lstStyle/>
          <a:p>
            <a:r>
              <a:rPr lang="en-US" dirty="0"/>
              <a:t>Electronic </a:t>
            </a:r>
            <a:r>
              <a:rPr lang="en-US" dirty="0" err="1"/>
              <a:t>CodeBook</a:t>
            </a:r>
            <a:r>
              <a:rPr lang="en-US" dirty="0"/>
              <a:t> (ECB)</a:t>
            </a:r>
          </a:p>
        </p:txBody>
      </p:sp>
      <p:sp>
        <p:nvSpPr>
          <p:cNvPr id="3" name="Espaço Reservado para Conteúdo 2">
            <a:extLst>
              <a:ext uri="{FF2B5EF4-FFF2-40B4-BE49-F238E27FC236}">
                <a16:creationId xmlns:a16="http://schemas.microsoft.com/office/drawing/2014/main" id="{934694F9-7A78-40F6-954F-8B7B00F13BF0}"/>
              </a:ext>
            </a:extLst>
          </p:cNvPr>
          <p:cNvSpPr>
            <a:spLocks noGrp="1"/>
          </p:cNvSpPr>
          <p:nvPr>
            <p:ph idx="1"/>
          </p:nvPr>
        </p:nvSpPr>
        <p:spPr>
          <a:xfrm>
            <a:off x="474407" y="1532810"/>
            <a:ext cx="3903407" cy="3838741"/>
          </a:xfrm>
        </p:spPr>
        <p:txBody>
          <a:bodyPr>
            <a:normAutofit/>
          </a:bodyPr>
          <a:lstStyle/>
          <a:p>
            <a:pPr marL="0" indent="0" algn="just">
              <a:buNone/>
            </a:pPr>
            <a:r>
              <a:rPr lang="en-US" sz="3200" dirty="0"/>
              <a:t>It is an approach to multiple-block encryption, which plaintext is handled b bits at a time and each block of plaintext is encrypted using the </a:t>
            </a:r>
            <a:r>
              <a:rPr lang="en-US" sz="3200" b="1" dirty="0"/>
              <a:t>same key</a:t>
            </a:r>
            <a:r>
              <a:rPr lang="en-US" sz="3200" dirty="0"/>
              <a:t>. </a:t>
            </a:r>
          </a:p>
        </p:txBody>
      </p:sp>
      <p:pic>
        <p:nvPicPr>
          <p:cNvPr id="5" name="Imagem 4">
            <a:extLst>
              <a:ext uri="{FF2B5EF4-FFF2-40B4-BE49-F238E27FC236}">
                <a16:creationId xmlns:a16="http://schemas.microsoft.com/office/drawing/2014/main" id="{CAFA3E96-3FBF-40EF-A2F1-7BF9514413C1}"/>
              </a:ext>
            </a:extLst>
          </p:cNvPr>
          <p:cNvPicPr>
            <a:picLocks noChangeAspect="1"/>
          </p:cNvPicPr>
          <p:nvPr/>
        </p:nvPicPr>
        <p:blipFill>
          <a:blip r:embed="rId2"/>
          <a:stretch>
            <a:fillRect/>
          </a:stretch>
        </p:blipFill>
        <p:spPr>
          <a:xfrm>
            <a:off x="4548107" y="1412556"/>
            <a:ext cx="7813652" cy="3934875"/>
          </a:xfrm>
          <a:prstGeom prst="rect">
            <a:avLst/>
          </a:prstGeom>
        </p:spPr>
      </p:pic>
    </p:spTree>
    <p:extLst>
      <p:ext uri="{BB962C8B-B14F-4D97-AF65-F5344CB8AC3E}">
        <p14:creationId xmlns:p14="http://schemas.microsoft.com/office/powerpoint/2010/main" val="2193694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B3A791-B550-41C0-BFBA-417862F96794}"/>
              </a:ext>
            </a:extLst>
          </p:cNvPr>
          <p:cNvSpPr>
            <a:spLocks noGrp="1"/>
          </p:cNvSpPr>
          <p:nvPr>
            <p:ph type="title"/>
          </p:nvPr>
        </p:nvSpPr>
        <p:spPr>
          <a:xfrm>
            <a:off x="474407" y="100410"/>
            <a:ext cx="10515600" cy="1325563"/>
          </a:xfrm>
        </p:spPr>
        <p:txBody>
          <a:bodyPr/>
          <a:lstStyle/>
          <a:p>
            <a:r>
              <a:rPr lang="en-US" dirty="0"/>
              <a:t>Stream Ciphers</a:t>
            </a:r>
          </a:p>
        </p:txBody>
      </p:sp>
      <p:sp>
        <p:nvSpPr>
          <p:cNvPr id="3" name="Espaço Reservado para Conteúdo 2">
            <a:extLst>
              <a:ext uri="{FF2B5EF4-FFF2-40B4-BE49-F238E27FC236}">
                <a16:creationId xmlns:a16="http://schemas.microsoft.com/office/drawing/2014/main" id="{934694F9-7A78-40F6-954F-8B7B00F13BF0}"/>
              </a:ext>
            </a:extLst>
          </p:cNvPr>
          <p:cNvSpPr>
            <a:spLocks noGrp="1"/>
          </p:cNvSpPr>
          <p:nvPr>
            <p:ph idx="1"/>
          </p:nvPr>
        </p:nvSpPr>
        <p:spPr>
          <a:xfrm>
            <a:off x="405581" y="1326333"/>
            <a:ext cx="5326626" cy="4435370"/>
          </a:xfrm>
        </p:spPr>
        <p:txBody>
          <a:bodyPr>
            <a:normAutofit fontScale="85000" lnSpcReduction="20000"/>
          </a:bodyPr>
          <a:lstStyle/>
          <a:p>
            <a:pPr marL="0" indent="0" algn="just">
              <a:buNone/>
            </a:pPr>
            <a:r>
              <a:rPr lang="en-US" sz="3200" dirty="0"/>
              <a:t>A block cipher processes the input one block of elements at a time, producing an output block for each input block. </a:t>
            </a:r>
          </a:p>
          <a:p>
            <a:pPr marL="0" indent="0" algn="just">
              <a:buNone/>
            </a:pPr>
            <a:r>
              <a:rPr lang="en-US" sz="3200" dirty="0"/>
              <a:t>A stream cipher </a:t>
            </a:r>
            <a:r>
              <a:rPr lang="en-US" sz="3200" b="1" dirty="0"/>
              <a:t>processes the input elements continuously</a:t>
            </a:r>
            <a:r>
              <a:rPr lang="en-US" sz="3200" dirty="0"/>
              <a:t>, producing output one element at a time, as it goes along. </a:t>
            </a:r>
          </a:p>
          <a:p>
            <a:pPr marL="0" indent="0" algn="just">
              <a:buNone/>
            </a:pPr>
            <a:r>
              <a:rPr lang="en-US" sz="3200" dirty="0"/>
              <a:t>The output of the generator, called a </a:t>
            </a:r>
            <a:r>
              <a:rPr lang="en-US" sz="3200" b="1" dirty="0"/>
              <a:t>keystream</a:t>
            </a:r>
            <a:r>
              <a:rPr lang="en-US" sz="3200" dirty="0"/>
              <a:t>, is combined one byte at a time with the plaintext stream using the bitwise exclusive-OR (XOR) operation.</a:t>
            </a:r>
          </a:p>
        </p:txBody>
      </p:sp>
      <p:pic>
        <p:nvPicPr>
          <p:cNvPr id="6" name="Imagem 5">
            <a:extLst>
              <a:ext uri="{FF2B5EF4-FFF2-40B4-BE49-F238E27FC236}">
                <a16:creationId xmlns:a16="http://schemas.microsoft.com/office/drawing/2014/main" id="{CF93272E-FDA2-46B3-95C3-3B11F1795CDD}"/>
              </a:ext>
            </a:extLst>
          </p:cNvPr>
          <p:cNvPicPr>
            <a:picLocks noChangeAspect="1"/>
          </p:cNvPicPr>
          <p:nvPr/>
        </p:nvPicPr>
        <p:blipFill>
          <a:blip r:embed="rId2"/>
          <a:stretch>
            <a:fillRect/>
          </a:stretch>
        </p:blipFill>
        <p:spPr>
          <a:xfrm>
            <a:off x="6017342" y="1692927"/>
            <a:ext cx="6174658" cy="2740916"/>
          </a:xfrm>
          <a:prstGeom prst="rect">
            <a:avLst/>
          </a:prstGeom>
        </p:spPr>
      </p:pic>
    </p:spTree>
    <p:extLst>
      <p:ext uri="{BB962C8B-B14F-4D97-AF65-F5344CB8AC3E}">
        <p14:creationId xmlns:p14="http://schemas.microsoft.com/office/powerpoint/2010/main" val="406381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277055" y="359229"/>
            <a:ext cx="3570816" cy="5203371"/>
          </a:xfrm>
        </p:spPr>
        <p:txBody>
          <a:bodyPr vert="horz" lIns="91440" tIns="45720" rIns="91440" bIns="45720" rtlCol="0" anchor="ctr">
            <a:normAutofit/>
          </a:bodyPr>
          <a:lstStyle/>
          <a:p>
            <a:pPr>
              <a:lnSpc>
                <a:spcPct val="150000"/>
              </a:lnSpc>
            </a:pPr>
            <a:r>
              <a:rPr lang="en-US" sz="4400" dirty="0"/>
              <a:t>Message Authentication and Hash Function</a:t>
            </a:r>
            <a:endParaRPr lang="en-US" sz="4400" dirty="0">
              <a:solidFill>
                <a:srgbClr val="002060"/>
              </a:solidFill>
            </a:endParaRP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306733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84FEC-12CA-4DD6-A5EC-2F384D0066C6}"/>
              </a:ext>
            </a:extLst>
          </p:cNvPr>
          <p:cNvSpPr>
            <a:spLocks noGrp="1"/>
          </p:cNvSpPr>
          <p:nvPr>
            <p:ph type="title"/>
          </p:nvPr>
        </p:nvSpPr>
        <p:spPr/>
        <p:txBody>
          <a:bodyPr/>
          <a:lstStyle/>
          <a:p>
            <a:r>
              <a:rPr lang="en-US" dirty="0"/>
              <a:t>Basic Considerations</a:t>
            </a:r>
          </a:p>
        </p:txBody>
      </p:sp>
      <p:sp>
        <p:nvSpPr>
          <p:cNvPr id="3" name="Espaço Reservado para Conteúdo 2">
            <a:extLst>
              <a:ext uri="{FF2B5EF4-FFF2-40B4-BE49-F238E27FC236}">
                <a16:creationId xmlns:a16="http://schemas.microsoft.com/office/drawing/2014/main" id="{302DD5F5-AED6-4138-A0BD-084762BE9BD1}"/>
              </a:ext>
            </a:extLst>
          </p:cNvPr>
          <p:cNvSpPr>
            <a:spLocks noGrp="1"/>
          </p:cNvSpPr>
          <p:nvPr>
            <p:ph idx="1"/>
          </p:nvPr>
        </p:nvSpPr>
        <p:spPr>
          <a:xfrm>
            <a:off x="838200" y="1825625"/>
            <a:ext cx="5916561" cy="3625606"/>
          </a:xfrm>
        </p:spPr>
        <p:txBody>
          <a:bodyPr/>
          <a:lstStyle/>
          <a:p>
            <a:r>
              <a:rPr lang="en-US" dirty="0"/>
              <a:t>Encryption protects against passive attack (eavesdropping). </a:t>
            </a:r>
          </a:p>
          <a:p>
            <a:endParaRPr lang="en-US" dirty="0"/>
          </a:p>
          <a:p>
            <a:r>
              <a:rPr lang="en-US" dirty="0"/>
              <a:t>A different requirement is to protect against active attack (falsification of data and transactions). </a:t>
            </a:r>
          </a:p>
        </p:txBody>
      </p:sp>
      <p:pic>
        <p:nvPicPr>
          <p:cNvPr id="16386" name="Picture 2" descr="13x04 spying eavesdropping GIF - Find on GIFER">
            <a:extLst>
              <a:ext uri="{FF2B5EF4-FFF2-40B4-BE49-F238E27FC236}">
                <a16:creationId xmlns:a16="http://schemas.microsoft.com/office/drawing/2014/main" id="{1EC15C7E-E82D-42BD-81AD-43742823E85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57884" y="1121634"/>
            <a:ext cx="45720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9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ircle(in)">
                                      <p:cBhvr>
                                        <p:cTn id="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solidFill>
                  <a:srgbClr val="002060"/>
                </a:solidFill>
              </a:rPr>
              <a:t>Cryptography</a:t>
            </a:r>
            <a:br>
              <a:rPr lang="en-US" sz="4400" dirty="0">
                <a:solidFill>
                  <a:srgbClr val="002060"/>
                </a:solidFill>
              </a:rPr>
            </a:br>
            <a:r>
              <a:rPr lang="en-US" sz="4400" dirty="0">
                <a:solidFill>
                  <a:srgbClr val="002060"/>
                </a:solidFill>
              </a:rPr>
              <a:t>Foundations</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3875957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58730D2-AAED-41AD-81A9-71182536BA0C}"/>
              </a:ext>
            </a:extLst>
          </p:cNvPr>
          <p:cNvSpPr>
            <a:spLocks noGrp="1"/>
          </p:cNvSpPr>
          <p:nvPr>
            <p:ph idx="1"/>
          </p:nvPr>
        </p:nvSpPr>
        <p:spPr>
          <a:xfrm>
            <a:off x="88491" y="1096296"/>
            <a:ext cx="5177572" cy="4665408"/>
          </a:xfrm>
        </p:spPr>
        <p:txBody>
          <a:bodyPr>
            <a:normAutofit fontScale="92500"/>
          </a:bodyPr>
          <a:lstStyle/>
          <a:p>
            <a:pPr algn="just"/>
            <a:r>
              <a:rPr lang="en-US" dirty="0"/>
              <a:t>One authentication technique involves the use of a secret key to generate a small block of data, known as a message authentication code, that is appended to the message. </a:t>
            </a:r>
          </a:p>
          <a:p>
            <a:pPr algn="just"/>
            <a:r>
              <a:rPr lang="en-US" dirty="0"/>
              <a:t>This technique assumes that two communicating parties, say A and B, share a common secret key K</a:t>
            </a:r>
            <a:r>
              <a:rPr lang="en-US" baseline="-25000" dirty="0"/>
              <a:t>AB</a:t>
            </a:r>
            <a:r>
              <a:rPr lang="en-US" dirty="0"/>
              <a:t>. </a:t>
            </a:r>
          </a:p>
          <a:p>
            <a:pPr algn="just"/>
            <a:r>
              <a:rPr lang="en-US" dirty="0"/>
              <a:t>Message authentication code as a complex function of the message and the key: </a:t>
            </a:r>
            <a:r>
              <a:rPr lang="en-US" b="1" u="sng" dirty="0"/>
              <a:t>MACM = F(KAB, M)</a:t>
            </a:r>
            <a:r>
              <a:rPr lang="en-US" dirty="0"/>
              <a:t>.</a:t>
            </a:r>
          </a:p>
        </p:txBody>
      </p:sp>
      <p:pic>
        <p:nvPicPr>
          <p:cNvPr id="5" name="Imagem 4">
            <a:extLst>
              <a:ext uri="{FF2B5EF4-FFF2-40B4-BE49-F238E27FC236}">
                <a16:creationId xmlns:a16="http://schemas.microsoft.com/office/drawing/2014/main" id="{B8135678-2A25-4BE4-A9D4-F9499F786F83}"/>
              </a:ext>
            </a:extLst>
          </p:cNvPr>
          <p:cNvPicPr>
            <a:picLocks noChangeAspect="1"/>
          </p:cNvPicPr>
          <p:nvPr/>
        </p:nvPicPr>
        <p:blipFill>
          <a:blip r:embed="rId2"/>
          <a:stretch>
            <a:fillRect/>
          </a:stretch>
        </p:blipFill>
        <p:spPr>
          <a:xfrm>
            <a:off x="5266063" y="858950"/>
            <a:ext cx="6925937" cy="4845989"/>
          </a:xfrm>
          <a:prstGeom prst="rect">
            <a:avLst/>
          </a:prstGeom>
        </p:spPr>
      </p:pic>
      <p:sp>
        <p:nvSpPr>
          <p:cNvPr id="2" name="Título 1">
            <a:extLst>
              <a:ext uri="{FF2B5EF4-FFF2-40B4-BE49-F238E27FC236}">
                <a16:creationId xmlns:a16="http://schemas.microsoft.com/office/drawing/2014/main" id="{FEAE61E9-8837-4227-BA1F-28066892600A}"/>
              </a:ext>
            </a:extLst>
          </p:cNvPr>
          <p:cNvSpPr>
            <a:spLocks noGrp="1"/>
          </p:cNvSpPr>
          <p:nvPr>
            <p:ph type="title"/>
          </p:nvPr>
        </p:nvSpPr>
        <p:spPr>
          <a:xfrm>
            <a:off x="0" y="29037"/>
            <a:ext cx="10515600" cy="944358"/>
          </a:xfrm>
        </p:spPr>
        <p:txBody>
          <a:bodyPr/>
          <a:lstStyle/>
          <a:p>
            <a:r>
              <a:rPr lang="en-US" dirty="0"/>
              <a:t>Message Authentication Code</a:t>
            </a:r>
          </a:p>
        </p:txBody>
      </p:sp>
    </p:spTree>
    <p:extLst>
      <p:ext uri="{BB962C8B-B14F-4D97-AF65-F5344CB8AC3E}">
        <p14:creationId xmlns:p14="http://schemas.microsoft.com/office/powerpoint/2010/main" val="1932078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8A9-04EF-424C-ABB2-45206984371D}"/>
              </a:ext>
            </a:extLst>
          </p:cNvPr>
          <p:cNvSpPr>
            <a:spLocks noGrp="1"/>
          </p:cNvSpPr>
          <p:nvPr>
            <p:ph type="title"/>
          </p:nvPr>
        </p:nvSpPr>
        <p:spPr/>
        <p:txBody>
          <a:bodyPr/>
          <a:lstStyle/>
          <a:p>
            <a:r>
              <a:rPr lang="en-US" dirty="0"/>
              <a:t>One-Way Hash Function</a:t>
            </a:r>
          </a:p>
        </p:txBody>
      </p:sp>
      <p:sp>
        <p:nvSpPr>
          <p:cNvPr id="3" name="Espaço Reservado para Conteúdo 2">
            <a:extLst>
              <a:ext uri="{FF2B5EF4-FFF2-40B4-BE49-F238E27FC236}">
                <a16:creationId xmlns:a16="http://schemas.microsoft.com/office/drawing/2014/main" id="{2FCC71BF-017A-4F87-9DE9-5D7F49F1527F}"/>
              </a:ext>
            </a:extLst>
          </p:cNvPr>
          <p:cNvSpPr>
            <a:spLocks noGrp="1"/>
          </p:cNvSpPr>
          <p:nvPr>
            <p:ph idx="1"/>
          </p:nvPr>
        </p:nvSpPr>
        <p:spPr>
          <a:xfrm>
            <a:off x="838200" y="1616197"/>
            <a:ext cx="10515600" cy="3625606"/>
          </a:xfrm>
        </p:spPr>
        <p:txBody>
          <a:bodyPr>
            <a:normAutofit lnSpcReduction="10000"/>
          </a:bodyPr>
          <a:lstStyle/>
          <a:p>
            <a:r>
              <a:rPr lang="en-US" dirty="0"/>
              <a:t>An alternative to the message authentication code is the one-way hash function. </a:t>
            </a:r>
          </a:p>
          <a:p>
            <a:r>
              <a:rPr lang="en-US" dirty="0"/>
              <a:t>As with the message authentication code, a hash function accepts a </a:t>
            </a:r>
            <a:r>
              <a:rPr lang="en-US" b="1" dirty="0"/>
              <a:t>variable-size message M</a:t>
            </a:r>
            <a:r>
              <a:rPr lang="en-US" dirty="0"/>
              <a:t> as input and </a:t>
            </a:r>
            <a:r>
              <a:rPr lang="en-US" b="1" dirty="0"/>
              <a:t>produces a fixed-size message digest</a:t>
            </a:r>
            <a:r>
              <a:rPr lang="en-US" dirty="0"/>
              <a:t> H(M) as output. </a:t>
            </a:r>
          </a:p>
          <a:p>
            <a:r>
              <a:rPr lang="en-US" dirty="0"/>
              <a:t>Typically, the message is padded out to an integer multiple of some fixed length (e.g., 1024 bits) and the padding includes the value of the length of the original message in bits. </a:t>
            </a:r>
          </a:p>
          <a:p>
            <a:r>
              <a:rPr lang="en-US" b="1" dirty="0">
                <a:solidFill>
                  <a:srgbClr val="FF0000"/>
                </a:solidFill>
              </a:rPr>
              <a:t>Unlike the MAC, a hash function does not take a secret key as input.</a:t>
            </a:r>
          </a:p>
        </p:txBody>
      </p:sp>
    </p:spTree>
    <p:extLst>
      <p:ext uri="{BB962C8B-B14F-4D97-AF65-F5344CB8AC3E}">
        <p14:creationId xmlns:p14="http://schemas.microsoft.com/office/powerpoint/2010/main" val="905882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8A9-04EF-424C-ABB2-45206984371D}"/>
              </a:ext>
            </a:extLst>
          </p:cNvPr>
          <p:cNvSpPr>
            <a:spLocks noGrp="1"/>
          </p:cNvSpPr>
          <p:nvPr>
            <p:ph type="title"/>
          </p:nvPr>
        </p:nvSpPr>
        <p:spPr>
          <a:xfrm>
            <a:off x="838200" y="207809"/>
            <a:ext cx="10515600" cy="1325563"/>
          </a:xfrm>
        </p:spPr>
        <p:txBody>
          <a:bodyPr/>
          <a:lstStyle/>
          <a:p>
            <a:r>
              <a:rPr lang="en-US" dirty="0"/>
              <a:t>One-Way Hash Function</a:t>
            </a:r>
          </a:p>
        </p:txBody>
      </p:sp>
      <p:pic>
        <p:nvPicPr>
          <p:cNvPr id="7" name="Imagem 6">
            <a:extLst>
              <a:ext uri="{FF2B5EF4-FFF2-40B4-BE49-F238E27FC236}">
                <a16:creationId xmlns:a16="http://schemas.microsoft.com/office/drawing/2014/main" id="{B2C660A8-D752-49E9-B7B3-210DD1AE4470}"/>
              </a:ext>
            </a:extLst>
          </p:cNvPr>
          <p:cNvPicPr>
            <a:picLocks noChangeAspect="1"/>
          </p:cNvPicPr>
          <p:nvPr/>
        </p:nvPicPr>
        <p:blipFill>
          <a:blip r:embed="rId2"/>
          <a:stretch>
            <a:fillRect/>
          </a:stretch>
        </p:blipFill>
        <p:spPr>
          <a:xfrm>
            <a:off x="1199074" y="1533372"/>
            <a:ext cx="8810625" cy="3505200"/>
          </a:xfrm>
          <a:prstGeom prst="rect">
            <a:avLst/>
          </a:prstGeom>
        </p:spPr>
      </p:pic>
    </p:spTree>
    <p:extLst>
      <p:ext uri="{BB962C8B-B14F-4D97-AF65-F5344CB8AC3E}">
        <p14:creationId xmlns:p14="http://schemas.microsoft.com/office/powerpoint/2010/main" val="1152871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858A9-04EF-424C-ABB2-45206984371D}"/>
              </a:ext>
            </a:extLst>
          </p:cNvPr>
          <p:cNvSpPr>
            <a:spLocks noGrp="1"/>
          </p:cNvSpPr>
          <p:nvPr>
            <p:ph type="title"/>
          </p:nvPr>
        </p:nvSpPr>
        <p:spPr>
          <a:xfrm>
            <a:off x="238432" y="178313"/>
            <a:ext cx="10515600" cy="657430"/>
          </a:xfrm>
        </p:spPr>
        <p:txBody>
          <a:bodyPr>
            <a:normAutofit fontScale="90000"/>
          </a:bodyPr>
          <a:lstStyle/>
          <a:p>
            <a:r>
              <a:rPr lang="en-US" dirty="0"/>
              <a:t>Hash Function Requirements</a:t>
            </a:r>
          </a:p>
        </p:txBody>
      </p:sp>
      <p:sp>
        <p:nvSpPr>
          <p:cNvPr id="3" name="Espaço Reservado para Conteúdo 2">
            <a:extLst>
              <a:ext uri="{FF2B5EF4-FFF2-40B4-BE49-F238E27FC236}">
                <a16:creationId xmlns:a16="http://schemas.microsoft.com/office/drawing/2014/main" id="{6CCE7D8D-CEC9-4C60-91D5-0640F0DD666D}"/>
              </a:ext>
            </a:extLst>
          </p:cNvPr>
          <p:cNvSpPr>
            <a:spLocks noGrp="1"/>
          </p:cNvSpPr>
          <p:nvPr>
            <p:ph idx="1"/>
          </p:nvPr>
        </p:nvSpPr>
        <p:spPr>
          <a:xfrm>
            <a:off x="838200" y="934066"/>
            <a:ext cx="10515600" cy="4837469"/>
          </a:xfrm>
        </p:spPr>
        <p:txBody>
          <a:bodyPr>
            <a:normAutofit fontScale="77500" lnSpcReduction="20000"/>
          </a:bodyPr>
          <a:lstStyle/>
          <a:p>
            <a:pPr marL="514350" indent="-514350">
              <a:lnSpc>
                <a:spcPct val="120000"/>
              </a:lnSpc>
              <a:buFont typeface="+mj-lt"/>
              <a:buAutoNum type="arabicPeriod"/>
            </a:pPr>
            <a:r>
              <a:rPr lang="en-US" dirty="0"/>
              <a:t>H can be applied to a block of data of any size.</a:t>
            </a:r>
          </a:p>
          <a:p>
            <a:pPr marL="514350" indent="-514350">
              <a:lnSpc>
                <a:spcPct val="120000"/>
              </a:lnSpc>
              <a:buFont typeface="+mj-lt"/>
              <a:buAutoNum type="arabicPeriod"/>
            </a:pPr>
            <a:r>
              <a:rPr lang="en-US" dirty="0"/>
              <a:t>H produces a fixed-length output.</a:t>
            </a:r>
          </a:p>
          <a:p>
            <a:pPr marL="514350" indent="-514350">
              <a:lnSpc>
                <a:spcPct val="120000"/>
              </a:lnSpc>
              <a:buFont typeface="+mj-lt"/>
              <a:buAutoNum type="arabicPeriod"/>
            </a:pPr>
            <a:r>
              <a:rPr lang="en-US" dirty="0"/>
              <a:t>H(x) is relatively easy to compute for any given x, making both hardware and software implementations practical.</a:t>
            </a:r>
          </a:p>
          <a:p>
            <a:pPr marL="514350" indent="-514350">
              <a:lnSpc>
                <a:spcPct val="120000"/>
              </a:lnSpc>
              <a:buFont typeface="+mj-lt"/>
              <a:buAutoNum type="arabicPeriod"/>
            </a:pPr>
            <a:r>
              <a:rPr lang="en-US" dirty="0"/>
              <a:t>For any given code h, it is computationally infeasible to find x such that H(x) = h. A hash function with this property is referred to as </a:t>
            </a:r>
            <a:r>
              <a:rPr lang="en-US" b="1" dirty="0"/>
              <a:t>one-way or preimage resistant</a:t>
            </a:r>
            <a:r>
              <a:rPr lang="en-US" dirty="0"/>
              <a:t>.</a:t>
            </a:r>
          </a:p>
          <a:p>
            <a:pPr marL="514350" indent="-514350">
              <a:lnSpc>
                <a:spcPct val="120000"/>
              </a:lnSpc>
              <a:buFont typeface="+mj-lt"/>
              <a:buAutoNum type="arabicPeriod"/>
            </a:pPr>
            <a:r>
              <a:rPr lang="en-US" dirty="0"/>
              <a:t>For any given block x, it is computationally infeasible to find y ≠ x with H(y) = H(x). A hash function with this property is referred to as </a:t>
            </a:r>
            <a:r>
              <a:rPr lang="en-US" b="1" dirty="0"/>
              <a:t>second preimage resistant</a:t>
            </a:r>
            <a:r>
              <a:rPr lang="en-US" dirty="0"/>
              <a:t>. This is sometimes referred to as </a:t>
            </a:r>
            <a:r>
              <a:rPr lang="en-US" b="1" dirty="0"/>
              <a:t>weak collision resistant</a:t>
            </a:r>
            <a:r>
              <a:rPr lang="en-US" dirty="0"/>
              <a:t>.</a:t>
            </a:r>
          </a:p>
          <a:p>
            <a:pPr marL="514350" indent="-514350">
              <a:lnSpc>
                <a:spcPct val="120000"/>
              </a:lnSpc>
              <a:buFont typeface="+mj-lt"/>
              <a:buAutoNum type="arabicPeriod"/>
            </a:pPr>
            <a:r>
              <a:rPr lang="en-US" dirty="0"/>
              <a:t>It is computationally infeasible to find any pair (x, y) such that H(x) = H(y). A hash function with this property is referred to as </a:t>
            </a:r>
            <a:r>
              <a:rPr lang="en-US" b="1" u="sng" dirty="0"/>
              <a:t>collision resistant</a:t>
            </a:r>
            <a:r>
              <a:rPr lang="en-US" dirty="0"/>
              <a:t>. This is sometimes referred to as </a:t>
            </a:r>
            <a:r>
              <a:rPr lang="en-US" b="1" dirty="0"/>
              <a:t>strong collision resistant</a:t>
            </a:r>
            <a:r>
              <a:rPr lang="en-US" dirty="0"/>
              <a:t>.</a:t>
            </a:r>
          </a:p>
        </p:txBody>
      </p:sp>
    </p:spTree>
    <p:extLst>
      <p:ext uri="{BB962C8B-B14F-4D97-AF65-F5344CB8AC3E}">
        <p14:creationId xmlns:p14="http://schemas.microsoft.com/office/powerpoint/2010/main" val="4049457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19804C-CAA2-445A-BA94-547DDF663FA9}"/>
              </a:ext>
            </a:extLst>
          </p:cNvPr>
          <p:cNvSpPr>
            <a:spLocks noGrp="1"/>
          </p:cNvSpPr>
          <p:nvPr>
            <p:ph type="title"/>
          </p:nvPr>
        </p:nvSpPr>
        <p:spPr/>
        <p:txBody>
          <a:bodyPr/>
          <a:lstStyle/>
          <a:p>
            <a:r>
              <a:rPr lang="en-US" dirty="0"/>
              <a:t>Security Hash Functions</a:t>
            </a:r>
          </a:p>
        </p:txBody>
      </p:sp>
      <p:sp>
        <p:nvSpPr>
          <p:cNvPr id="3" name="Espaço Reservado para Conteúdo 2">
            <a:extLst>
              <a:ext uri="{FF2B5EF4-FFF2-40B4-BE49-F238E27FC236}">
                <a16:creationId xmlns:a16="http://schemas.microsoft.com/office/drawing/2014/main" id="{E6B01BFE-FAB8-46A8-BB88-D780C6DDF62A}"/>
              </a:ext>
            </a:extLst>
          </p:cNvPr>
          <p:cNvSpPr>
            <a:spLocks noGrp="1"/>
          </p:cNvSpPr>
          <p:nvPr>
            <p:ph idx="1"/>
          </p:nvPr>
        </p:nvSpPr>
        <p:spPr/>
        <p:txBody>
          <a:bodyPr/>
          <a:lstStyle/>
          <a:p>
            <a:r>
              <a:rPr lang="en-US" dirty="0"/>
              <a:t>The strength of a hash function against brute-force attacks depends solely on the length of the hash code produced by the algorithm. For a hash code of length n, the level of effort required is proportional to the following:</a:t>
            </a:r>
          </a:p>
        </p:txBody>
      </p:sp>
      <p:pic>
        <p:nvPicPr>
          <p:cNvPr id="5" name="Imagem 4">
            <a:extLst>
              <a:ext uri="{FF2B5EF4-FFF2-40B4-BE49-F238E27FC236}">
                <a16:creationId xmlns:a16="http://schemas.microsoft.com/office/drawing/2014/main" id="{F8321D20-7C14-4075-9C5A-6AB6C7171BB6}"/>
              </a:ext>
            </a:extLst>
          </p:cNvPr>
          <p:cNvPicPr>
            <a:picLocks noChangeAspect="1"/>
          </p:cNvPicPr>
          <p:nvPr/>
        </p:nvPicPr>
        <p:blipFill>
          <a:blip r:embed="rId2"/>
          <a:stretch>
            <a:fillRect/>
          </a:stretch>
        </p:blipFill>
        <p:spPr>
          <a:xfrm>
            <a:off x="3486765" y="3805576"/>
            <a:ext cx="4998474" cy="1558664"/>
          </a:xfrm>
          <a:prstGeom prst="rect">
            <a:avLst/>
          </a:prstGeom>
        </p:spPr>
      </p:pic>
    </p:spTree>
    <p:extLst>
      <p:ext uri="{BB962C8B-B14F-4D97-AF65-F5344CB8AC3E}">
        <p14:creationId xmlns:p14="http://schemas.microsoft.com/office/powerpoint/2010/main" val="4236039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317CD-0558-433B-AEB3-DAF5BB2784F5}"/>
              </a:ext>
            </a:extLst>
          </p:cNvPr>
          <p:cNvSpPr>
            <a:spLocks noGrp="1"/>
          </p:cNvSpPr>
          <p:nvPr>
            <p:ph type="title"/>
          </p:nvPr>
        </p:nvSpPr>
        <p:spPr/>
        <p:txBody>
          <a:bodyPr/>
          <a:lstStyle/>
          <a:p>
            <a:r>
              <a:rPr lang="en-US" dirty="0"/>
              <a:t>Other Applications of Hash Functions</a:t>
            </a:r>
          </a:p>
        </p:txBody>
      </p:sp>
      <p:sp>
        <p:nvSpPr>
          <p:cNvPr id="3" name="Espaço Reservado para Conteúdo 2">
            <a:extLst>
              <a:ext uri="{FF2B5EF4-FFF2-40B4-BE49-F238E27FC236}">
                <a16:creationId xmlns:a16="http://schemas.microsoft.com/office/drawing/2014/main" id="{FE87225F-639E-4233-9CA2-C8BC5C0F96CE}"/>
              </a:ext>
            </a:extLst>
          </p:cNvPr>
          <p:cNvSpPr>
            <a:spLocks noGrp="1"/>
          </p:cNvSpPr>
          <p:nvPr>
            <p:ph idx="1"/>
          </p:nvPr>
        </p:nvSpPr>
        <p:spPr/>
        <p:txBody>
          <a:bodyPr/>
          <a:lstStyle/>
          <a:p>
            <a:pPr algn="just"/>
            <a:r>
              <a:rPr lang="en-US" b="1" dirty="0"/>
              <a:t>Passwords: </a:t>
            </a:r>
            <a:r>
              <a:rPr lang="en-US" dirty="0"/>
              <a:t>a hash of a password is stored by an operating system rather than the password itself. </a:t>
            </a:r>
          </a:p>
          <a:p>
            <a:pPr algn="just"/>
            <a:r>
              <a:rPr lang="en-US" dirty="0"/>
              <a:t>In Linux Passwords are not stored by encrypting with some secret key rather hash of the password is stored. </a:t>
            </a:r>
          </a:p>
          <a:p>
            <a:pPr algn="just"/>
            <a:endParaRPr lang="en-US" dirty="0"/>
          </a:p>
        </p:txBody>
      </p:sp>
      <p:sp>
        <p:nvSpPr>
          <p:cNvPr id="4" name="CaixaDeTexto 3">
            <a:extLst>
              <a:ext uri="{FF2B5EF4-FFF2-40B4-BE49-F238E27FC236}">
                <a16:creationId xmlns:a16="http://schemas.microsoft.com/office/drawing/2014/main" id="{36153835-908A-43D9-B30D-6208090E2588}"/>
              </a:ext>
            </a:extLst>
          </p:cNvPr>
          <p:cNvSpPr txBox="1"/>
          <p:nvPr/>
        </p:nvSpPr>
        <p:spPr>
          <a:xfrm>
            <a:off x="838200" y="4083239"/>
            <a:ext cx="10990006" cy="923330"/>
          </a:xfrm>
          <a:prstGeom prst="rect">
            <a:avLst/>
          </a:prstGeom>
          <a:solidFill>
            <a:schemeClr val="bg2">
              <a:lumMod val="90000"/>
            </a:schemeClr>
          </a:solidFill>
        </p:spPr>
        <p:txBody>
          <a:bodyPr wrap="square">
            <a:spAutoFit/>
          </a:bodyPr>
          <a:lstStyle/>
          <a:p>
            <a:r>
              <a:rPr lang="en-US" b="1" i="0" dirty="0">
                <a:effectLst/>
                <a:latin typeface="Courier New" panose="02070309020205020404" pitchFamily="49" charset="0"/>
              </a:rPr>
              <a:t>$ </a:t>
            </a:r>
            <a:r>
              <a:rPr lang="en-US" b="1" i="0" dirty="0" err="1">
                <a:effectLst/>
                <a:latin typeface="Courier New" panose="02070309020205020404" pitchFamily="49" charset="0"/>
              </a:rPr>
              <a:t>sudo</a:t>
            </a:r>
            <a:r>
              <a:rPr lang="en-US" b="1" i="0" dirty="0">
                <a:effectLst/>
                <a:latin typeface="Courier New" panose="02070309020205020404" pitchFamily="49" charset="0"/>
              </a:rPr>
              <a:t> cat /</a:t>
            </a:r>
            <a:r>
              <a:rPr lang="en-US" b="1" i="0" dirty="0" err="1">
                <a:effectLst/>
                <a:latin typeface="Courier New" panose="02070309020205020404" pitchFamily="49" charset="0"/>
              </a:rPr>
              <a:t>etc</a:t>
            </a:r>
            <a:r>
              <a:rPr lang="en-US" b="1" i="0" dirty="0">
                <a:effectLst/>
                <a:latin typeface="Courier New" panose="02070309020205020404" pitchFamily="49" charset="0"/>
              </a:rPr>
              <a:t>/shadow/ </a:t>
            </a:r>
            <a:r>
              <a:rPr lang="en-US" b="1" i="0" dirty="0" err="1">
                <a:effectLst/>
                <a:latin typeface="Courier New" panose="02070309020205020404" pitchFamily="49" charset="0"/>
              </a:rPr>
              <a:t>techmonger</a:t>
            </a:r>
            <a:r>
              <a:rPr lang="en-US" b="1" i="0" dirty="0">
                <a:effectLst/>
                <a:latin typeface="Courier New" panose="02070309020205020404" pitchFamily="49" charset="0"/>
              </a:rPr>
              <a:t>:$6$ABCD1234$JnCx/.NCi4315V0AONxuVpUIRvPivoQjLzY0M28iYkOJU/FwVhXE4Me2f72fldvGEOpnTAB7IuVrsVfwpT/XT/:38478:0:99999:5:::</a:t>
            </a:r>
            <a:endParaRPr lang="en-US" b="1" dirty="0"/>
          </a:p>
        </p:txBody>
      </p:sp>
    </p:spTree>
    <p:extLst>
      <p:ext uri="{BB962C8B-B14F-4D97-AF65-F5344CB8AC3E}">
        <p14:creationId xmlns:p14="http://schemas.microsoft.com/office/powerpoint/2010/main" val="3481382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317CD-0558-433B-AEB3-DAF5BB2784F5}"/>
              </a:ext>
            </a:extLst>
          </p:cNvPr>
          <p:cNvSpPr>
            <a:spLocks noGrp="1"/>
          </p:cNvSpPr>
          <p:nvPr>
            <p:ph type="title"/>
          </p:nvPr>
        </p:nvSpPr>
        <p:spPr>
          <a:xfrm>
            <a:off x="572729" y="168480"/>
            <a:ext cx="10515600" cy="889255"/>
          </a:xfrm>
        </p:spPr>
        <p:txBody>
          <a:bodyPr/>
          <a:lstStyle/>
          <a:p>
            <a:r>
              <a:rPr lang="en-US" dirty="0"/>
              <a:t>Password</a:t>
            </a:r>
          </a:p>
        </p:txBody>
      </p:sp>
      <p:pic>
        <p:nvPicPr>
          <p:cNvPr id="6" name="Imagem 5">
            <a:extLst>
              <a:ext uri="{FF2B5EF4-FFF2-40B4-BE49-F238E27FC236}">
                <a16:creationId xmlns:a16="http://schemas.microsoft.com/office/drawing/2014/main" id="{868B8567-B480-462E-A809-55B624470140}"/>
              </a:ext>
            </a:extLst>
          </p:cNvPr>
          <p:cNvPicPr>
            <a:picLocks noChangeAspect="1"/>
          </p:cNvPicPr>
          <p:nvPr/>
        </p:nvPicPr>
        <p:blipFill>
          <a:blip r:embed="rId2"/>
          <a:stretch>
            <a:fillRect/>
          </a:stretch>
        </p:blipFill>
        <p:spPr>
          <a:xfrm>
            <a:off x="1182329" y="959413"/>
            <a:ext cx="9906000" cy="4467225"/>
          </a:xfrm>
          <a:prstGeom prst="rect">
            <a:avLst/>
          </a:prstGeom>
        </p:spPr>
      </p:pic>
      <p:sp>
        <p:nvSpPr>
          <p:cNvPr id="7" name="Retângulo: Cantos Arredondados 6">
            <a:extLst>
              <a:ext uri="{FF2B5EF4-FFF2-40B4-BE49-F238E27FC236}">
                <a16:creationId xmlns:a16="http://schemas.microsoft.com/office/drawing/2014/main" id="{CCE4E632-E97A-4AAA-9CB9-41C19D3A4C7E}"/>
              </a:ext>
            </a:extLst>
          </p:cNvPr>
          <p:cNvSpPr/>
          <p:nvPr/>
        </p:nvSpPr>
        <p:spPr>
          <a:xfrm>
            <a:off x="1182329" y="2151575"/>
            <a:ext cx="1494503" cy="58179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m 8">
            <a:extLst>
              <a:ext uri="{FF2B5EF4-FFF2-40B4-BE49-F238E27FC236}">
                <a16:creationId xmlns:a16="http://schemas.microsoft.com/office/drawing/2014/main" id="{6916E5D9-9AC9-4613-B541-CE8DC159C712}"/>
              </a:ext>
            </a:extLst>
          </p:cNvPr>
          <p:cNvPicPr>
            <a:picLocks noChangeAspect="1"/>
          </p:cNvPicPr>
          <p:nvPr/>
        </p:nvPicPr>
        <p:blipFill>
          <a:blip r:embed="rId3"/>
          <a:stretch>
            <a:fillRect/>
          </a:stretch>
        </p:blipFill>
        <p:spPr>
          <a:xfrm>
            <a:off x="2932009" y="1480524"/>
            <a:ext cx="2257425" cy="2609850"/>
          </a:xfrm>
          <a:prstGeom prst="rect">
            <a:avLst/>
          </a:prstGeom>
        </p:spPr>
      </p:pic>
    </p:spTree>
    <p:extLst>
      <p:ext uri="{BB962C8B-B14F-4D97-AF65-F5344CB8AC3E}">
        <p14:creationId xmlns:p14="http://schemas.microsoft.com/office/powerpoint/2010/main" val="28709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317CD-0558-433B-AEB3-DAF5BB2784F5}"/>
              </a:ext>
            </a:extLst>
          </p:cNvPr>
          <p:cNvSpPr>
            <a:spLocks noGrp="1"/>
          </p:cNvSpPr>
          <p:nvPr>
            <p:ph type="title"/>
          </p:nvPr>
        </p:nvSpPr>
        <p:spPr>
          <a:xfrm>
            <a:off x="572729" y="168480"/>
            <a:ext cx="10515600" cy="889255"/>
          </a:xfrm>
        </p:spPr>
        <p:txBody>
          <a:bodyPr/>
          <a:lstStyle/>
          <a:p>
            <a:r>
              <a:rPr lang="en-US" dirty="0"/>
              <a:t>Password</a:t>
            </a:r>
          </a:p>
        </p:txBody>
      </p:sp>
      <p:pic>
        <p:nvPicPr>
          <p:cNvPr id="5" name="Imagem 4">
            <a:extLst>
              <a:ext uri="{FF2B5EF4-FFF2-40B4-BE49-F238E27FC236}">
                <a16:creationId xmlns:a16="http://schemas.microsoft.com/office/drawing/2014/main" id="{AF6397D2-4364-43C8-BA17-FED20BA259AF}"/>
              </a:ext>
            </a:extLst>
          </p:cNvPr>
          <p:cNvPicPr>
            <a:picLocks noChangeAspect="1"/>
          </p:cNvPicPr>
          <p:nvPr/>
        </p:nvPicPr>
        <p:blipFill rotWithShape="1">
          <a:blip r:embed="rId2"/>
          <a:srcRect r="7973"/>
          <a:stretch/>
        </p:blipFill>
        <p:spPr>
          <a:xfrm>
            <a:off x="0" y="2249897"/>
            <a:ext cx="5289755" cy="1287258"/>
          </a:xfrm>
          <a:prstGeom prst="rect">
            <a:avLst/>
          </a:prstGeom>
        </p:spPr>
      </p:pic>
      <p:pic>
        <p:nvPicPr>
          <p:cNvPr id="4" name="Imagem 3">
            <a:extLst>
              <a:ext uri="{FF2B5EF4-FFF2-40B4-BE49-F238E27FC236}">
                <a16:creationId xmlns:a16="http://schemas.microsoft.com/office/drawing/2014/main" id="{25334937-A424-412B-8ED7-148424866DA2}"/>
              </a:ext>
            </a:extLst>
          </p:cNvPr>
          <p:cNvPicPr>
            <a:picLocks noChangeAspect="1"/>
          </p:cNvPicPr>
          <p:nvPr/>
        </p:nvPicPr>
        <p:blipFill>
          <a:blip r:embed="rId3"/>
          <a:stretch>
            <a:fillRect/>
          </a:stretch>
        </p:blipFill>
        <p:spPr>
          <a:xfrm>
            <a:off x="5200106" y="589935"/>
            <a:ext cx="7203748" cy="4666361"/>
          </a:xfrm>
          <a:prstGeom prst="rect">
            <a:avLst/>
          </a:prstGeom>
        </p:spPr>
      </p:pic>
      <p:sp>
        <p:nvSpPr>
          <p:cNvPr id="7" name="Retângulo: Cantos Arredondados 6">
            <a:extLst>
              <a:ext uri="{FF2B5EF4-FFF2-40B4-BE49-F238E27FC236}">
                <a16:creationId xmlns:a16="http://schemas.microsoft.com/office/drawing/2014/main" id="{ADAC48DB-F4C8-4D2C-B344-706137BB92D1}"/>
              </a:ext>
            </a:extLst>
          </p:cNvPr>
          <p:cNvSpPr/>
          <p:nvPr/>
        </p:nvSpPr>
        <p:spPr>
          <a:xfrm>
            <a:off x="3618271" y="2249897"/>
            <a:ext cx="1494503" cy="10439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177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B602C-4896-4387-8542-23E29D9EA9C7}"/>
              </a:ext>
            </a:extLst>
          </p:cNvPr>
          <p:cNvSpPr>
            <a:spLocks noGrp="1"/>
          </p:cNvSpPr>
          <p:nvPr>
            <p:ph type="title"/>
          </p:nvPr>
        </p:nvSpPr>
        <p:spPr>
          <a:xfrm>
            <a:off x="267929" y="51249"/>
            <a:ext cx="10515600" cy="1325563"/>
          </a:xfrm>
        </p:spPr>
        <p:txBody>
          <a:bodyPr/>
          <a:lstStyle/>
          <a:p>
            <a:r>
              <a:rPr lang="en-US" dirty="0"/>
              <a:t>Rainbow Table Attacks</a:t>
            </a:r>
          </a:p>
        </p:txBody>
      </p:sp>
      <p:sp>
        <p:nvSpPr>
          <p:cNvPr id="3" name="Espaço Reservado para Conteúdo 2">
            <a:extLst>
              <a:ext uri="{FF2B5EF4-FFF2-40B4-BE49-F238E27FC236}">
                <a16:creationId xmlns:a16="http://schemas.microsoft.com/office/drawing/2014/main" id="{256A448E-29FB-43E2-811B-66121304C50F}"/>
              </a:ext>
            </a:extLst>
          </p:cNvPr>
          <p:cNvSpPr>
            <a:spLocks noGrp="1"/>
          </p:cNvSpPr>
          <p:nvPr>
            <p:ph idx="1"/>
          </p:nvPr>
        </p:nvSpPr>
        <p:spPr>
          <a:xfrm>
            <a:off x="838200" y="1376812"/>
            <a:ext cx="10515600" cy="4562168"/>
          </a:xfrm>
        </p:spPr>
        <p:txBody>
          <a:bodyPr>
            <a:normAutofit/>
          </a:bodyPr>
          <a:lstStyle/>
          <a:p>
            <a:pPr algn="just"/>
            <a:r>
              <a:rPr lang="en-US" dirty="0"/>
              <a:t>A rainbow table is a database that is used to gain authentication by cracking the password hash.</a:t>
            </a:r>
          </a:p>
          <a:p>
            <a:pPr algn="just"/>
            <a:r>
              <a:rPr lang="en-US" dirty="0"/>
              <a:t>It is a </a:t>
            </a:r>
            <a:r>
              <a:rPr lang="en-US" b="1" u="sng" dirty="0"/>
              <a:t>precomputed dictionary of plaintext passwords</a:t>
            </a:r>
            <a:r>
              <a:rPr lang="en-US" dirty="0"/>
              <a:t> and their corresponding hash values that can be used to find out what plaintext password produces a particular hash.</a:t>
            </a:r>
          </a:p>
          <a:p>
            <a:pPr algn="just"/>
            <a:r>
              <a:rPr lang="en-US" dirty="0"/>
              <a:t>A rainbow table works by doing a cryptanalysis very quickly and effectively. Unlike brute-force attack, which works by calculating the hash function of every string present with them, calculating their hash value and then compare it with the one in the computer, at every step. </a:t>
            </a:r>
          </a:p>
        </p:txBody>
      </p:sp>
    </p:spTree>
    <p:extLst>
      <p:ext uri="{BB962C8B-B14F-4D97-AF65-F5344CB8AC3E}">
        <p14:creationId xmlns:p14="http://schemas.microsoft.com/office/powerpoint/2010/main" val="105663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B602C-4896-4387-8542-23E29D9EA9C7}"/>
              </a:ext>
            </a:extLst>
          </p:cNvPr>
          <p:cNvSpPr>
            <a:spLocks noGrp="1"/>
          </p:cNvSpPr>
          <p:nvPr>
            <p:ph type="title"/>
          </p:nvPr>
        </p:nvSpPr>
        <p:spPr>
          <a:xfrm>
            <a:off x="267929" y="-9832"/>
            <a:ext cx="10515600" cy="941809"/>
          </a:xfrm>
        </p:spPr>
        <p:txBody>
          <a:bodyPr/>
          <a:lstStyle/>
          <a:p>
            <a:r>
              <a:rPr lang="en-US" dirty="0"/>
              <a:t>Rainbow Table Attacks</a:t>
            </a:r>
          </a:p>
        </p:txBody>
      </p:sp>
      <p:sp>
        <p:nvSpPr>
          <p:cNvPr id="3" name="Espaço Reservado para Conteúdo 2">
            <a:extLst>
              <a:ext uri="{FF2B5EF4-FFF2-40B4-BE49-F238E27FC236}">
                <a16:creationId xmlns:a16="http://schemas.microsoft.com/office/drawing/2014/main" id="{256A448E-29FB-43E2-811B-66121304C50F}"/>
              </a:ext>
            </a:extLst>
          </p:cNvPr>
          <p:cNvSpPr>
            <a:spLocks noGrp="1"/>
          </p:cNvSpPr>
          <p:nvPr>
            <p:ph idx="1"/>
          </p:nvPr>
        </p:nvSpPr>
        <p:spPr>
          <a:xfrm>
            <a:off x="700548" y="855111"/>
            <a:ext cx="10724536" cy="5108154"/>
          </a:xfrm>
        </p:spPr>
        <p:txBody>
          <a:bodyPr>
            <a:normAutofit/>
          </a:bodyPr>
          <a:lstStyle/>
          <a:p>
            <a:pPr marL="0" indent="0" algn="just">
              <a:lnSpc>
                <a:spcPct val="110000"/>
              </a:lnSpc>
              <a:buNone/>
            </a:pPr>
            <a:r>
              <a:rPr lang="en-US" sz="2400" b="1" dirty="0"/>
              <a:t>Step 1 - Creating a Table</a:t>
            </a:r>
          </a:p>
          <a:p>
            <a:pPr marL="0" indent="0" algn="just">
              <a:lnSpc>
                <a:spcPct val="110000"/>
              </a:lnSpc>
              <a:buNone/>
            </a:pPr>
            <a:r>
              <a:rPr lang="en-US" sz="2400" dirty="0"/>
              <a:t>Here, the hash of a string is taken and then reduced to create a new string, which is reduced again, repeatedly. </a:t>
            </a:r>
          </a:p>
        </p:txBody>
      </p:sp>
      <p:pic>
        <p:nvPicPr>
          <p:cNvPr id="6" name="Imagem 5">
            <a:extLst>
              <a:ext uri="{FF2B5EF4-FFF2-40B4-BE49-F238E27FC236}">
                <a16:creationId xmlns:a16="http://schemas.microsoft.com/office/drawing/2014/main" id="{829A048F-385F-4E7C-BE63-A49C60F712FE}"/>
              </a:ext>
            </a:extLst>
          </p:cNvPr>
          <p:cNvPicPr>
            <a:picLocks noChangeAspect="1"/>
          </p:cNvPicPr>
          <p:nvPr/>
        </p:nvPicPr>
        <p:blipFill>
          <a:blip r:embed="rId2"/>
          <a:stretch>
            <a:fillRect/>
          </a:stretch>
        </p:blipFill>
        <p:spPr>
          <a:xfrm>
            <a:off x="1051130" y="2702027"/>
            <a:ext cx="4258426" cy="2420579"/>
          </a:xfrm>
          <a:prstGeom prst="rect">
            <a:avLst/>
          </a:prstGeom>
        </p:spPr>
      </p:pic>
      <p:grpSp>
        <p:nvGrpSpPr>
          <p:cNvPr id="10" name="Agrupar 9">
            <a:extLst>
              <a:ext uri="{FF2B5EF4-FFF2-40B4-BE49-F238E27FC236}">
                <a16:creationId xmlns:a16="http://schemas.microsoft.com/office/drawing/2014/main" id="{70F235D2-7686-46DA-8A17-FC4565519D05}"/>
              </a:ext>
            </a:extLst>
          </p:cNvPr>
          <p:cNvGrpSpPr/>
          <p:nvPr/>
        </p:nvGrpSpPr>
        <p:grpSpPr>
          <a:xfrm>
            <a:off x="5319628" y="3146619"/>
            <a:ext cx="2005485" cy="1730181"/>
            <a:chOff x="5466735" y="2645174"/>
            <a:chExt cx="2005485" cy="1730181"/>
          </a:xfrm>
        </p:grpSpPr>
        <p:sp>
          <p:nvSpPr>
            <p:cNvPr id="7" name="Seta: para a Direita 6">
              <a:extLst>
                <a:ext uri="{FF2B5EF4-FFF2-40B4-BE49-F238E27FC236}">
                  <a16:creationId xmlns:a16="http://schemas.microsoft.com/office/drawing/2014/main" id="{FBF106BC-AC8B-45EC-B5B9-36D4B63A12E2}"/>
                </a:ext>
              </a:extLst>
            </p:cNvPr>
            <p:cNvSpPr/>
            <p:nvPr/>
          </p:nvSpPr>
          <p:spPr>
            <a:xfrm>
              <a:off x="5722374" y="3429000"/>
              <a:ext cx="1455174" cy="946355"/>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ixaDeTexto 7">
              <a:extLst>
                <a:ext uri="{FF2B5EF4-FFF2-40B4-BE49-F238E27FC236}">
                  <a16:creationId xmlns:a16="http://schemas.microsoft.com/office/drawing/2014/main" id="{5DCEE41E-83A5-46B8-B882-9BE8F526BF0E}"/>
                </a:ext>
              </a:extLst>
            </p:cNvPr>
            <p:cNvSpPr txBox="1"/>
            <p:nvPr/>
          </p:nvSpPr>
          <p:spPr>
            <a:xfrm>
              <a:off x="5466735" y="2645174"/>
              <a:ext cx="2005485" cy="646331"/>
            </a:xfrm>
            <a:prstGeom prst="rect">
              <a:avLst/>
            </a:prstGeom>
            <a:noFill/>
          </p:spPr>
          <p:txBody>
            <a:bodyPr wrap="none" rtlCol="0">
              <a:spAutoFit/>
            </a:bodyPr>
            <a:lstStyle/>
            <a:p>
              <a:r>
                <a:rPr lang="en-US" b="1" dirty="0"/>
                <a:t>Reduction function</a:t>
              </a:r>
            </a:p>
            <a:p>
              <a:r>
                <a:rPr lang="en-US" i="1" dirty="0"/>
                <a:t>(ex.: last two digit)</a:t>
              </a:r>
            </a:p>
          </p:txBody>
        </p:sp>
      </p:grpSp>
      <p:sp>
        <p:nvSpPr>
          <p:cNvPr id="11" name="Retângulo: Cantos Arredondados 10">
            <a:extLst>
              <a:ext uri="{FF2B5EF4-FFF2-40B4-BE49-F238E27FC236}">
                <a16:creationId xmlns:a16="http://schemas.microsoft.com/office/drawing/2014/main" id="{55921890-26BC-45B5-B90A-439783245F7A}"/>
              </a:ext>
            </a:extLst>
          </p:cNvPr>
          <p:cNvSpPr/>
          <p:nvPr/>
        </p:nvSpPr>
        <p:spPr>
          <a:xfrm>
            <a:off x="1051130" y="4286865"/>
            <a:ext cx="3717515" cy="314632"/>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ixaDeTexto 11">
            <a:extLst>
              <a:ext uri="{FF2B5EF4-FFF2-40B4-BE49-F238E27FC236}">
                <a16:creationId xmlns:a16="http://schemas.microsoft.com/office/drawing/2014/main" id="{237DDE82-3459-49D3-807F-B0F6BE1288AC}"/>
              </a:ext>
            </a:extLst>
          </p:cNvPr>
          <p:cNvSpPr txBox="1"/>
          <p:nvPr/>
        </p:nvSpPr>
        <p:spPr>
          <a:xfrm>
            <a:off x="7817168" y="4142012"/>
            <a:ext cx="550151" cy="523220"/>
          </a:xfrm>
          <a:prstGeom prst="rect">
            <a:avLst/>
          </a:prstGeom>
          <a:noFill/>
        </p:spPr>
        <p:txBody>
          <a:bodyPr wrap="none" rtlCol="0">
            <a:spAutoFit/>
          </a:bodyPr>
          <a:lstStyle/>
          <a:p>
            <a:r>
              <a:rPr lang="en-US" sz="2800" dirty="0"/>
              <a:t>08</a:t>
            </a:r>
          </a:p>
        </p:txBody>
      </p:sp>
    </p:spTree>
    <p:extLst>
      <p:ext uri="{BB962C8B-B14F-4D97-AF65-F5344CB8AC3E}">
        <p14:creationId xmlns:p14="http://schemas.microsoft.com/office/powerpoint/2010/main" val="66315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96D14D-AA50-454D-919B-217BDCD18907}"/>
              </a:ext>
            </a:extLst>
          </p:cNvPr>
          <p:cNvSpPr>
            <a:spLocks noGrp="1"/>
          </p:cNvSpPr>
          <p:nvPr>
            <p:ph type="title"/>
          </p:nvPr>
        </p:nvSpPr>
        <p:spPr>
          <a:xfrm>
            <a:off x="346587" y="81206"/>
            <a:ext cx="10515600" cy="1325563"/>
          </a:xfrm>
        </p:spPr>
        <p:txBody>
          <a:bodyPr/>
          <a:lstStyle/>
          <a:p>
            <a:r>
              <a:rPr lang="en-US" dirty="0"/>
              <a:t>What is Cryptography?</a:t>
            </a:r>
          </a:p>
        </p:txBody>
      </p:sp>
      <p:sp>
        <p:nvSpPr>
          <p:cNvPr id="3" name="Espaço Reservado para Conteúdo 2">
            <a:extLst>
              <a:ext uri="{FF2B5EF4-FFF2-40B4-BE49-F238E27FC236}">
                <a16:creationId xmlns:a16="http://schemas.microsoft.com/office/drawing/2014/main" id="{A02F2FDF-90F6-4479-B166-941792464DA4}"/>
              </a:ext>
            </a:extLst>
          </p:cNvPr>
          <p:cNvSpPr>
            <a:spLocks noGrp="1"/>
          </p:cNvSpPr>
          <p:nvPr>
            <p:ph idx="1"/>
          </p:nvPr>
        </p:nvSpPr>
        <p:spPr>
          <a:xfrm>
            <a:off x="838199" y="1616197"/>
            <a:ext cx="6368845" cy="3625606"/>
          </a:xfrm>
        </p:spPr>
        <p:txBody>
          <a:bodyPr>
            <a:normAutofit/>
          </a:bodyPr>
          <a:lstStyle/>
          <a:p>
            <a:pPr marL="0" indent="0" algn="just">
              <a:buNone/>
            </a:pPr>
            <a:r>
              <a:rPr lang="en-US" sz="3200" dirty="0"/>
              <a:t>Cryptography is the practice and study of hiding information.  </a:t>
            </a:r>
          </a:p>
          <a:p>
            <a:pPr marL="0" indent="0" algn="just">
              <a:buNone/>
            </a:pPr>
            <a:r>
              <a:rPr lang="en-US" sz="3200" dirty="0"/>
              <a:t>It is the Art or Science of converting a plain intelligible data into an unintelligible data and again retransforming that message into its original form.</a:t>
            </a:r>
          </a:p>
        </p:txBody>
      </p:sp>
      <p:pic>
        <p:nvPicPr>
          <p:cNvPr id="1026" name="Picture 2" descr="See the source image">
            <a:extLst>
              <a:ext uri="{FF2B5EF4-FFF2-40B4-BE49-F238E27FC236}">
                <a16:creationId xmlns:a16="http://schemas.microsoft.com/office/drawing/2014/main" id="{BBBBEF77-16E8-4559-9F2F-67BB8AFBC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612" y="1529838"/>
            <a:ext cx="295275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337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B602C-4896-4387-8542-23E29D9EA9C7}"/>
              </a:ext>
            </a:extLst>
          </p:cNvPr>
          <p:cNvSpPr>
            <a:spLocks noGrp="1"/>
          </p:cNvSpPr>
          <p:nvPr>
            <p:ph type="title"/>
          </p:nvPr>
        </p:nvSpPr>
        <p:spPr>
          <a:xfrm>
            <a:off x="267929" y="-9832"/>
            <a:ext cx="10515600" cy="941809"/>
          </a:xfrm>
        </p:spPr>
        <p:txBody>
          <a:bodyPr/>
          <a:lstStyle/>
          <a:p>
            <a:r>
              <a:rPr lang="en-US" dirty="0"/>
              <a:t>Rainbow Table Attacks</a:t>
            </a:r>
          </a:p>
        </p:txBody>
      </p:sp>
      <p:sp>
        <p:nvSpPr>
          <p:cNvPr id="3" name="Espaço Reservado para Conteúdo 2">
            <a:extLst>
              <a:ext uri="{FF2B5EF4-FFF2-40B4-BE49-F238E27FC236}">
                <a16:creationId xmlns:a16="http://schemas.microsoft.com/office/drawing/2014/main" id="{256A448E-29FB-43E2-811B-66121304C50F}"/>
              </a:ext>
            </a:extLst>
          </p:cNvPr>
          <p:cNvSpPr>
            <a:spLocks noGrp="1"/>
          </p:cNvSpPr>
          <p:nvPr>
            <p:ph idx="1"/>
          </p:nvPr>
        </p:nvSpPr>
        <p:spPr>
          <a:xfrm>
            <a:off x="700548" y="855111"/>
            <a:ext cx="10724536" cy="5108154"/>
          </a:xfrm>
        </p:spPr>
        <p:txBody>
          <a:bodyPr>
            <a:normAutofit/>
          </a:bodyPr>
          <a:lstStyle/>
          <a:p>
            <a:pPr marL="0" indent="0" algn="just">
              <a:lnSpc>
                <a:spcPct val="110000"/>
              </a:lnSpc>
              <a:buNone/>
            </a:pPr>
            <a:r>
              <a:rPr lang="en-US" sz="2400" b="1" dirty="0"/>
              <a:t>Step 1 - Creating a Table</a:t>
            </a:r>
          </a:p>
          <a:p>
            <a:pPr marL="0" indent="0" algn="just">
              <a:lnSpc>
                <a:spcPct val="110000"/>
              </a:lnSpc>
              <a:buNone/>
            </a:pPr>
            <a:r>
              <a:rPr lang="en-US" sz="2400" dirty="0"/>
              <a:t>Repeat the process!!!</a:t>
            </a:r>
          </a:p>
        </p:txBody>
      </p:sp>
      <p:pic>
        <p:nvPicPr>
          <p:cNvPr id="5" name="Imagem 4">
            <a:extLst>
              <a:ext uri="{FF2B5EF4-FFF2-40B4-BE49-F238E27FC236}">
                <a16:creationId xmlns:a16="http://schemas.microsoft.com/office/drawing/2014/main" id="{379D7C05-FA2B-4503-BA76-EA222F880BEF}"/>
              </a:ext>
            </a:extLst>
          </p:cNvPr>
          <p:cNvPicPr>
            <a:picLocks noChangeAspect="1"/>
          </p:cNvPicPr>
          <p:nvPr/>
        </p:nvPicPr>
        <p:blipFill>
          <a:blip r:embed="rId2"/>
          <a:stretch>
            <a:fillRect/>
          </a:stretch>
        </p:blipFill>
        <p:spPr>
          <a:xfrm>
            <a:off x="1121645" y="2321495"/>
            <a:ext cx="8277225" cy="2667000"/>
          </a:xfrm>
          <a:prstGeom prst="rect">
            <a:avLst/>
          </a:prstGeom>
        </p:spPr>
      </p:pic>
      <p:pic>
        <p:nvPicPr>
          <p:cNvPr id="13" name="Imagem 12">
            <a:extLst>
              <a:ext uri="{FF2B5EF4-FFF2-40B4-BE49-F238E27FC236}">
                <a16:creationId xmlns:a16="http://schemas.microsoft.com/office/drawing/2014/main" id="{634CA9AD-F192-4025-A635-661386185124}"/>
              </a:ext>
            </a:extLst>
          </p:cNvPr>
          <p:cNvPicPr>
            <a:picLocks noChangeAspect="1"/>
          </p:cNvPicPr>
          <p:nvPr/>
        </p:nvPicPr>
        <p:blipFill>
          <a:blip r:embed="rId3"/>
          <a:stretch>
            <a:fillRect/>
          </a:stretch>
        </p:blipFill>
        <p:spPr>
          <a:xfrm>
            <a:off x="7398927" y="-35961"/>
            <a:ext cx="4276725" cy="6038850"/>
          </a:xfrm>
          <a:prstGeom prst="rect">
            <a:avLst/>
          </a:prstGeom>
        </p:spPr>
      </p:pic>
    </p:spTree>
    <p:extLst>
      <p:ext uri="{BB962C8B-B14F-4D97-AF65-F5344CB8AC3E}">
        <p14:creationId xmlns:p14="http://schemas.microsoft.com/office/powerpoint/2010/main" val="101572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B602C-4896-4387-8542-23E29D9EA9C7}"/>
              </a:ext>
            </a:extLst>
          </p:cNvPr>
          <p:cNvSpPr>
            <a:spLocks noGrp="1"/>
          </p:cNvSpPr>
          <p:nvPr>
            <p:ph type="title"/>
          </p:nvPr>
        </p:nvSpPr>
        <p:spPr>
          <a:xfrm>
            <a:off x="267929" y="-9832"/>
            <a:ext cx="10515600" cy="941809"/>
          </a:xfrm>
        </p:spPr>
        <p:txBody>
          <a:bodyPr/>
          <a:lstStyle/>
          <a:p>
            <a:r>
              <a:rPr lang="en-US" dirty="0"/>
              <a:t>Rainbow Table Attacks</a:t>
            </a:r>
          </a:p>
        </p:txBody>
      </p:sp>
      <p:sp>
        <p:nvSpPr>
          <p:cNvPr id="3" name="Espaço Reservado para Conteúdo 2">
            <a:extLst>
              <a:ext uri="{FF2B5EF4-FFF2-40B4-BE49-F238E27FC236}">
                <a16:creationId xmlns:a16="http://schemas.microsoft.com/office/drawing/2014/main" id="{256A448E-29FB-43E2-811B-66121304C50F}"/>
              </a:ext>
            </a:extLst>
          </p:cNvPr>
          <p:cNvSpPr>
            <a:spLocks noGrp="1"/>
          </p:cNvSpPr>
          <p:nvPr>
            <p:ph idx="1"/>
          </p:nvPr>
        </p:nvSpPr>
        <p:spPr>
          <a:xfrm>
            <a:off x="700548" y="855111"/>
            <a:ext cx="10724536" cy="5108154"/>
          </a:xfrm>
        </p:spPr>
        <p:txBody>
          <a:bodyPr>
            <a:normAutofit lnSpcReduction="10000"/>
          </a:bodyPr>
          <a:lstStyle/>
          <a:p>
            <a:pPr marL="0" indent="0" algn="just">
              <a:lnSpc>
                <a:spcPct val="110000"/>
              </a:lnSpc>
              <a:buNone/>
            </a:pPr>
            <a:r>
              <a:rPr lang="en-US" b="1" dirty="0"/>
              <a:t>Step 2 – Use the Table</a:t>
            </a:r>
          </a:p>
          <a:p>
            <a:pPr marL="914400" lvl="1" indent="-457200" algn="just">
              <a:lnSpc>
                <a:spcPct val="110000"/>
              </a:lnSpc>
              <a:buFont typeface="+mj-lt"/>
              <a:buAutoNum type="arabicPeriod"/>
            </a:pPr>
            <a:r>
              <a:rPr lang="en-US" sz="2800" dirty="0"/>
              <a:t>You have a hash (</a:t>
            </a:r>
            <a:r>
              <a:rPr lang="en-US" sz="2800" dirty="0">
                <a:solidFill>
                  <a:srgbClr val="FF0000"/>
                </a:solidFill>
                <a:highlight>
                  <a:srgbClr val="C0C0C0"/>
                </a:highlight>
              </a:rPr>
              <a:t>1888</a:t>
            </a:r>
            <a:r>
              <a:rPr lang="en-US" sz="2800" dirty="0"/>
              <a:t>) and would like to restore the password.</a:t>
            </a:r>
          </a:p>
          <a:p>
            <a:pPr marL="914400" lvl="1" indent="-457200" algn="just">
              <a:lnSpc>
                <a:spcPct val="110000"/>
              </a:lnSpc>
              <a:buFont typeface="+mj-lt"/>
              <a:buAutoNum type="arabicPeriod"/>
            </a:pPr>
            <a:r>
              <a:rPr lang="en-US" sz="2800" dirty="0"/>
              <a:t>Check in the table created: you see that you do not have any hash with this value.</a:t>
            </a:r>
          </a:p>
          <a:p>
            <a:pPr marL="914400" lvl="1" indent="-457200" algn="just">
              <a:lnSpc>
                <a:spcPct val="110000"/>
              </a:lnSpc>
              <a:buFont typeface="+mj-lt"/>
              <a:buAutoNum type="arabicPeriod"/>
            </a:pPr>
            <a:r>
              <a:rPr lang="en-US" sz="2800" dirty="0"/>
              <a:t>Do you run the same algorithm with the hash:</a:t>
            </a:r>
          </a:p>
          <a:p>
            <a:pPr marL="1428750" lvl="2" indent="-514350" algn="just">
              <a:lnSpc>
                <a:spcPct val="110000"/>
              </a:lnSpc>
              <a:buFont typeface="+mj-lt"/>
              <a:buAutoNum type="romanUcPeriod"/>
            </a:pPr>
            <a:r>
              <a:rPr lang="en-US" sz="2400" dirty="0"/>
              <a:t>1888 -&gt; f(88) = 0768 (no match with table)</a:t>
            </a:r>
          </a:p>
          <a:p>
            <a:pPr marL="1428750" lvl="2" indent="-514350" algn="just">
              <a:lnSpc>
                <a:spcPct val="110000"/>
              </a:lnSpc>
              <a:buFont typeface="+mj-lt"/>
              <a:buAutoNum type="romanUcPeriod"/>
            </a:pPr>
            <a:r>
              <a:rPr lang="en-US" sz="2400" dirty="0"/>
              <a:t>0768 -&gt; f(68) = 0488 (is in the third line). </a:t>
            </a:r>
          </a:p>
          <a:p>
            <a:pPr marL="1885950" lvl="3" indent="-514350" algn="just">
              <a:lnSpc>
                <a:spcPct val="110000"/>
              </a:lnSpc>
              <a:buFont typeface="+mj-lt"/>
              <a:buAutoNum type="romanUcPeriod"/>
            </a:pPr>
            <a:r>
              <a:rPr lang="en-US" sz="2200" dirty="0"/>
              <a:t>But the password in the same line [h(03) -&gt; 0048] doesn’t belong directly to the hash value, so it’s only the beginning of the chain.</a:t>
            </a:r>
          </a:p>
          <a:p>
            <a:pPr marL="1428750" lvl="2" indent="-514350" algn="just">
              <a:lnSpc>
                <a:spcPct val="110000"/>
              </a:lnSpc>
              <a:buFont typeface="+mj-lt"/>
              <a:buAutoNum type="romanUcPeriod"/>
            </a:pPr>
            <a:r>
              <a:rPr lang="en-US" sz="2400" dirty="0"/>
              <a:t>f(03) = 1708</a:t>
            </a:r>
          </a:p>
          <a:p>
            <a:pPr marL="1428750" lvl="2" indent="-514350" algn="just">
              <a:lnSpc>
                <a:spcPct val="110000"/>
              </a:lnSpc>
              <a:buFont typeface="+mj-lt"/>
              <a:buAutoNum type="romanUcPeriod"/>
            </a:pPr>
            <a:r>
              <a:rPr lang="en-US" sz="2400" dirty="0">
                <a:solidFill>
                  <a:srgbClr val="FF0000"/>
                </a:solidFill>
                <a:highlight>
                  <a:srgbClr val="C0C0C0"/>
                </a:highlight>
              </a:rPr>
              <a:t>f(08) = 1888 (target hash -&gt; password equals 08!</a:t>
            </a:r>
          </a:p>
          <a:p>
            <a:pPr marL="1428750" lvl="2" indent="-514350" algn="just">
              <a:lnSpc>
                <a:spcPct val="110000"/>
              </a:lnSpc>
              <a:buFont typeface="+mj-lt"/>
              <a:buAutoNum type="romanUcPeriod"/>
            </a:pPr>
            <a:endParaRPr lang="en-US" sz="2400" dirty="0"/>
          </a:p>
        </p:txBody>
      </p:sp>
    </p:spTree>
    <p:extLst>
      <p:ext uri="{BB962C8B-B14F-4D97-AF65-F5344CB8AC3E}">
        <p14:creationId xmlns:p14="http://schemas.microsoft.com/office/powerpoint/2010/main" val="2476999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317CD-0558-433B-AEB3-DAF5BB2784F5}"/>
              </a:ext>
            </a:extLst>
          </p:cNvPr>
          <p:cNvSpPr>
            <a:spLocks noGrp="1"/>
          </p:cNvSpPr>
          <p:nvPr>
            <p:ph type="title"/>
          </p:nvPr>
        </p:nvSpPr>
        <p:spPr>
          <a:xfrm>
            <a:off x="572729" y="168480"/>
            <a:ext cx="10515600" cy="1325563"/>
          </a:xfrm>
        </p:spPr>
        <p:txBody>
          <a:bodyPr/>
          <a:lstStyle/>
          <a:p>
            <a:r>
              <a:rPr lang="en-US" dirty="0"/>
              <a:t>Avoid Rainbow Table Attacks</a:t>
            </a:r>
          </a:p>
        </p:txBody>
      </p:sp>
      <p:sp>
        <p:nvSpPr>
          <p:cNvPr id="3" name="Espaço Reservado para Conteúdo 2">
            <a:extLst>
              <a:ext uri="{FF2B5EF4-FFF2-40B4-BE49-F238E27FC236}">
                <a16:creationId xmlns:a16="http://schemas.microsoft.com/office/drawing/2014/main" id="{FE87225F-639E-4233-9CA2-C8BC5C0F96CE}"/>
              </a:ext>
            </a:extLst>
          </p:cNvPr>
          <p:cNvSpPr>
            <a:spLocks noGrp="1"/>
          </p:cNvSpPr>
          <p:nvPr>
            <p:ph idx="1"/>
          </p:nvPr>
        </p:nvSpPr>
        <p:spPr>
          <a:xfrm>
            <a:off x="838200" y="1500700"/>
            <a:ext cx="10515600" cy="3625606"/>
          </a:xfrm>
        </p:spPr>
        <p:txBody>
          <a:bodyPr/>
          <a:lstStyle/>
          <a:p>
            <a:pPr algn="just"/>
            <a:r>
              <a:rPr lang="en-US" dirty="0"/>
              <a:t>To make storage more secure password are hashed with </a:t>
            </a:r>
            <a:r>
              <a:rPr lang="en-US" b="1" dirty="0"/>
              <a:t>salt</a:t>
            </a:r>
            <a:r>
              <a:rPr lang="en-US"/>
              <a:t>. </a:t>
            </a:r>
          </a:p>
          <a:p>
            <a:pPr algn="just"/>
            <a:r>
              <a:rPr lang="en-US"/>
              <a:t>Salt </a:t>
            </a:r>
            <a:r>
              <a:rPr lang="en-US" dirty="0"/>
              <a:t>is just random string which is generated when you create password. </a:t>
            </a:r>
          </a:p>
          <a:p>
            <a:pPr algn="just"/>
            <a:r>
              <a:rPr lang="en-US" dirty="0"/>
              <a:t>This helps prevent </a:t>
            </a:r>
            <a:r>
              <a:rPr lang="en-US" b="1" dirty="0"/>
              <a:t>rainbow table attacks</a:t>
            </a:r>
            <a:r>
              <a:rPr lang="en-US" dirty="0"/>
              <a:t>.</a:t>
            </a:r>
          </a:p>
        </p:txBody>
      </p:sp>
    </p:spTree>
    <p:extLst>
      <p:ext uri="{BB962C8B-B14F-4D97-AF65-F5344CB8AC3E}">
        <p14:creationId xmlns:p14="http://schemas.microsoft.com/office/powerpoint/2010/main" val="166432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317CD-0558-433B-AEB3-DAF5BB2784F5}"/>
              </a:ext>
            </a:extLst>
          </p:cNvPr>
          <p:cNvSpPr>
            <a:spLocks noGrp="1"/>
          </p:cNvSpPr>
          <p:nvPr>
            <p:ph type="title"/>
          </p:nvPr>
        </p:nvSpPr>
        <p:spPr/>
        <p:txBody>
          <a:bodyPr/>
          <a:lstStyle/>
          <a:p>
            <a:r>
              <a:rPr lang="en-US" dirty="0"/>
              <a:t>Other Applications of Hash Functions</a:t>
            </a:r>
          </a:p>
        </p:txBody>
      </p:sp>
      <p:sp>
        <p:nvSpPr>
          <p:cNvPr id="3" name="Espaço Reservado para Conteúdo 2">
            <a:extLst>
              <a:ext uri="{FF2B5EF4-FFF2-40B4-BE49-F238E27FC236}">
                <a16:creationId xmlns:a16="http://schemas.microsoft.com/office/drawing/2014/main" id="{FE87225F-639E-4233-9CA2-C8BC5C0F96CE}"/>
              </a:ext>
            </a:extLst>
          </p:cNvPr>
          <p:cNvSpPr>
            <a:spLocks noGrp="1"/>
          </p:cNvSpPr>
          <p:nvPr>
            <p:ph idx="1"/>
          </p:nvPr>
        </p:nvSpPr>
        <p:spPr>
          <a:xfrm>
            <a:off x="838200" y="1690688"/>
            <a:ext cx="10515600" cy="3625606"/>
          </a:xfrm>
        </p:spPr>
        <p:txBody>
          <a:bodyPr/>
          <a:lstStyle/>
          <a:p>
            <a:pPr algn="just"/>
            <a:r>
              <a:rPr lang="en-US" b="1" dirty="0"/>
              <a:t>Intrusion detection: </a:t>
            </a:r>
            <a:r>
              <a:rPr lang="en-US" dirty="0"/>
              <a:t>Store the hash value for a file, H(F), for each file on a system and secure the hash values (e.g., on a CD-R that is kept secure). One can later determine if a file has been modified by recomputing H(F). </a:t>
            </a:r>
          </a:p>
        </p:txBody>
      </p:sp>
    </p:spTree>
    <p:extLst>
      <p:ext uri="{BB962C8B-B14F-4D97-AF65-F5344CB8AC3E}">
        <p14:creationId xmlns:p14="http://schemas.microsoft.com/office/powerpoint/2010/main" val="2124034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5614876" y="223331"/>
            <a:ext cx="6307492" cy="1064696"/>
          </a:xfrm>
        </p:spPr>
        <p:txBody>
          <a:bodyPr>
            <a:normAutofit fontScale="90000"/>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dirty="0">
                <a:latin typeface="+mn-lt"/>
                <a:cs typeface="Aharoni" panose="02010803020104030203" pitchFamily="2" charset="-79"/>
              </a:rPr>
              <a:t>3</a:t>
            </a:r>
            <a:r>
              <a:rPr lang="en-US" sz="4800" b="1" dirty="0">
                <a:solidFill>
                  <a:srgbClr val="002060"/>
                </a:solidFill>
                <a:latin typeface="Aharoni" panose="02010803020104030203" pitchFamily="2" charset="-79"/>
                <a:cs typeface="Aharoni" panose="02010803020104030203" pitchFamily="2" charset="-79"/>
              </a:rPr>
              <a:t> – Cryptography Technology (I)</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9349" y="17122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777108" y="1712281"/>
            <a:ext cx="6468969" cy="3655495"/>
          </a:xfrm>
        </p:spPr>
        <p:txBody>
          <a:bodyPr anchor="ctr">
            <a:normAutofit/>
          </a:bodyPr>
          <a:lstStyle/>
          <a:p>
            <a:pPr marL="457200" indent="-457200">
              <a:lnSpc>
                <a:spcPct val="150000"/>
              </a:lnSpc>
              <a:buFont typeface="+mj-lt"/>
              <a:buAutoNum type="alphaUcPeriod"/>
            </a:pPr>
            <a:r>
              <a:rPr lang="en-US" sz="3200" dirty="0">
                <a:solidFill>
                  <a:srgbClr val="002060"/>
                </a:solidFill>
              </a:rPr>
              <a:t>Cryptography Foundations</a:t>
            </a:r>
          </a:p>
          <a:p>
            <a:pPr marL="457200" indent="-457200">
              <a:lnSpc>
                <a:spcPct val="150000"/>
              </a:lnSpc>
              <a:buFont typeface="+mj-lt"/>
              <a:buAutoNum type="alphaUcPeriod"/>
            </a:pPr>
            <a:r>
              <a:rPr lang="en-US" sz="3200" dirty="0"/>
              <a:t>Symmetric Encryption</a:t>
            </a:r>
          </a:p>
          <a:p>
            <a:pPr marL="457200" indent="-457200">
              <a:lnSpc>
                <a:spcPct val="150000"/>
              </a:lnSpc>
              <a:buFont typeface="+mj-lt"/>
              <a:buAutoNum type="alphaUcPeriod"/>
            </a:pPr>
            <a:r>
              <a:rPr lang="en-US" sz="3200" dirty="0"/>
              <a:t>Message Authentication and Hash Function</a:t>
            </a:r>
          </a:p>
        </p:txBody>
      </p:sp>
    </p:spTree>
    <p:extLst>
      <p:ext uri="{BB962C8B-B14F-4D97-AF65-F5344CB8AC3E}">
        <p14:creationId xmlns:p14="http://schemas.microsoft.com/office/powerpoint/2010/main" val="3142605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103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96D14D-AA50-454D-919B-217BDCD18907}"/>
              </a:ext>
            </a:extLst>
          </p:cNvPr>
          <p:cNvSpPr>
            <a:spLocks noGrp="1"/>
          </p:cNvSpPr>
          <p:nvPr>
            <p:ph type="title"/>
          </p:nvPr>
        </p:nvSpPr>
        <p:spPr>
          <a:xfrm>
            <a:off x="346587" y="81207"/>
            <a:ext cx="10515600" cy="1049504"/>
          </a:xfrm>
        </p:spPr>
        <p:txBody>
          <a:bodyPr/>
          <a:lstStyle/>
          <a:p>
            <a:r>
              <a:rPr lang="en-US" dirty="0"/>
              <a:t>Purpose of Cryptography</a:t>
            </a:r>
          </a:p>
        </p:txBody>
      </p:sp>
      <p:sp>
        <p:nvSpPr>
          <p:cNvPr id="3" name="Espaço Reservado para Conteúdo 2">
            <a:extLst>
              <a:ext uri="{FF2B5EF4-FFF2-40B4-BE49-F238E27FC236}">
                <a16:creationId xmlns:a16="http://schemas.microsoft.com/office/drawing/2014/main" id="{A02F2FDF-90F6-4479-B166-941792464DA4}"/>
              </a:ext>
            </a:extLst>
          </p:cNvPr>
          <p:cNvSpPr>
            <a:spLocks noGrp="1"/>
          </p:cNvSpPr>
          <p:nvPr>
            <p:ph idx="1"/>
          </p:nvPr>
        </p:nvSpPr>
        <p:spPr>
          <a:xfrm>
            <a:off x="730044" y="1120274"/>
            <a:ext cx="10515600" cy="4543108"/>
          </a:xfrm>
        </p:spPr>
        <p:txBody>
          <a:bodyPr>
            <a:normAutofit fontScale="85000" lnSpcReduction="10000"/>
          </a:bodyPr>
          <a:lstStyle/>
          <a:p>
            <a:pPr algn="just">
              <a:lnSpc>
                <a:spcPct val="120000"/>
              </a:lnSpc>
            </a:pPr>
            <a:r>
              <a:rPr lang="en-US" sz="3200" b="1" dirty="0"/>
              <a:t> Authentication: </a:t>
            </a:r>
            <a:r>
              <a:rPr lang="en-US" sz="3200" dirty="0"/>
              <a:t>The process of proving one's identity. (The primary forms of host-to-host authentication on the Internet today are name-based or address-based, both of which are notoriously weak.) </a:t>
            </a:r>
          </a:p>
          <a:p>
            <a:pPr algn="just">
              <a:lnSpc>
                <a:spcPct val="120000"/>
              </a:lnSpc>
            </a:pPr>
            <a:r>
              <a:rPr lang="en-US" sz="3200" b="1" dirty="0"/>
              <a:t>Privacy/confidentiality: </a:t>
            </a:r>
            <a:r>
              <a:rPr lang="en-US" sz="3200" dirty="0"/>
              <a:t>Ensuring that no one can read the message except the intended receiver. </a:t>
            </a:r>
          </a:p>
          <a:p>
            <a:pPr algn="just">
              <a:lnSpc>
                <a:spcPct val="120000"/>
              </a:lnSpc>
            </a:pPr>
            <a:r>
              <a:rPr lang="en-US" sz="3200" b="1" dirty="0"/>
              <a:t>Integrity: </a:t>
            </a:r>
            <a:r>
              <a:rPr lang="en-US" sz="3200" dirty="0"/>
              <a:t>Assuring the receiver that the received message has not been altered in any way from the original. </a:t>
            </a:r>
          </a:p>
          <a:p>
            <a:pPr algn="just">
              <a:lnSpc>
                <a:spcPct val="120000"/>
              </a:lnSpc>
            </a:pPr>
            <a:r>
              <a:rPr lang="en-US" sz="3200" b="1" dirty="0"/>
              <a:t>Non-repudiation: </a:t>
            </a:r>
            <a:r>
              <a:rPr lang="en-US" sz="3200" dirty="0"/>
              <a:t>A mechanism to prove that the sender really sent this message. </a:t>
            </a:r>
          </a:p>
        </p:txBody>
      </p:sp>
    </p:spTree>
    <p:extLst>
      <p:ext uri="{BB962C8B-B14F-4D97-AF65-F5344CB8AC3E}">
        <p14:creationId xmlns:p14="http://schemas.microsoft.com/office/powerpoint/2010/main" val="1484730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t>Symmetric Encryption</a:t>
            </a:r>
            <a:endParaRPr lang="en-US" sz="4400" dirty="0">
              <a:solidFill>
                <a:srgbClr val="002060"/>
              </a:solidFill>
            </a:endParaRP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2026118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42CFB-BBC4-46E7-8AF0-F55793429290}"/>
              </a:ext>
            </a:extLst>
          </p:cNvPr>
          <p:cNvSpPr>
            <a:spLocks noGrp="1"/>
          </p:cNvSpPr>
          <p:nvPr>
            <p:ph type="title"/>
          </p:nvPr>
        </p:nvSpPr>
        <p:spPr>
          <a:xfrm>
            <a:off x="474406" y="165765"/>
            <a:ext cx="10515600" cy="1151757"/>
          </a:xfrm>
        </p:spPr>
        <p:txBody>
          <a:bodyPr>
            <a:normAutofit/>
          </a:bodyPr>
          <a:lstStyle/>
          <a:p>
            <a:r>
              <a:rPr lang="en-US" sz="4800" dirty="0"/>
              <a:t>Symmetric Encryption</a:t>
            </a:r>
          </a:p>
        </p:txBody>
      </p:sp>
      <p:sp>
        <p:nvSpPr>
          <p:cNvPr id="3" name="Espaço Reservado para Conteúdo 2">
            <a:extLst>
              <a:ext uri="{FF2B5EF4-FFF2-40B4-BE49-F238E27FC236}">
                <a16:creationId xmlns:a16="http://schemas.microsoft.com/office/drawing/2014/main" id="{F2BD2220-B607-421B-9A43-98C0C99BCC7F}"/>
              </a:ext>
            </a:extLst>
          </p:cNvPr>
          <p:cNvSpPr>
            <a:spLocks noGrp="1"/>
          </p:cNvSpPr>
          <p:nvPr>
            <p:ph idx="1"/>
          </p:nvPr>
        </p:nvSpPr>
        <p:spPr>
          <a:xfrm>
            <a:off x="527255" y="1396898"/>
            <a:ext cx="5336458" cy="3500283"/>
          </a:xfrm>
        </p:spPr>
        <p:txBody>
          <a:bodyPr>
            <a:normAutofit lnSpcReduction="10000"/>
          </a:bodyPr>
          <a:lstStyle/>
          <a:p>
            <a:pPr marL="0" indent="0" algn="just">
              <a:lnSpc>
                <a:spcPct val="100000"/>
              </a:lnSpc>
              <a:buNone/>
            </a:pPr>
            <a:r>
              <a:rPr lang="en-US" sz="3200" dirty="0"/>
              <a:t>Symmetric encryption refers to encryption methods in which both the sender and receiver </a:t>
            </a:r>
            <a:r>
              <a:rPr lang="en-US" sz="3200" b="1" dirty="0"/>
              <a:t>share the same key</a:t>
            </a:r>
            <a:r>
              <a:rPr lang="en-US" sz="3200" dirty="0"/>
              <a:t> (or, less commonly, in which their keys are different, but related in an easily computable way).</a:t>
            </a:r>
          </a:p>
        </p:txBody>
      </p:sp>
      <p:pic>
        <p:nvPicPr>
          <p:cNvPr id="2050" name="Picture 2" descr="Image for post">
            <a:extLst>
              <a:ext uri="{FF2B5EF4-FFF2-40B4-BE49-F238E27FC236}">
                <a16:creationId xmlns:a16="http://schemas.microsoft.com/office/drawing/2014/main" id="{397F9D92-BA37-4493-863D-A43B54263C6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16562" y="927408"/>
            <a:ext cx="5919019" cy="4439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646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42CFB-BBC4-46E7-8AF0-F55793429290}"/>
              </a:ext>
            </a:extLst>
          </p:cNvPr>
          <p:cNvSpPr>
            <a:spLocks noGrp="1"/>
          </p:cNvSpPr>
          <p:nvPr>
            <p:ph type="title"/>
          </p:nvPr>
        </p:nvSpPr>
        <p:spPr>
          <a:xfrm>
            <a:off x="430164" y="693057"/>
            <a:ext cx="3964856" cy="1636073"/>
          </a:xfrm>
        </p:spPr>
        <p:txBody>
          <a:bodyPr>
            <a:normAutofit fontScale="90000"/>
          </a:bodyPr>
          <a:lstStyle/>
          <a:p>
            <a:r>
              <a:rPr lang="en-US" dirty="0"/>
              <a:t>Symmetric Encryption</a:t>
            </a:r>
            <a:br>
              <a:rPr lang="en-US" dirty="0"/>
            </a:br>
            <a:r>
              <a:rPr lang="en-US" dirty="0"/>
              <a:t>Components</a:t>
            </a:r>
          </a:p>
        </p:txBody>
      </p:sp>
      <p:sp>
        <p:nvSpPr>
          <p:cNvPr id="3" name="Espaço Reservado para Conteúdo 2">
            <a:extLst>
              <a:ext uri="{FF2B5EF4-FFF2-40B4-BE49-F238E27FC236}">
                <a16:creationId xmlns:a16="http://schemas.microsoft.com/office/drawing/2014/main" id="{F2BD2220-B607-421B-9A43-98C0C99BCC7F}"/>
              </a:ext>
            </a:extLst>
          </p:cNvPr>
          <p:cNvSpPr>
            <a:spLocks noGrp="1"/>
          </p:cNvSpPr>
          <p:nvPr>
            <p:ph idx="1"/>
          </p:nvPr>
        </p:nvSpPr>
        <p:spPr>
          <a:xfrm>
            <a:off x="527254" y="3006153"/>
            <a:ext cx="10130913" cy="2617346"/>
          </a:xfrm>
        </p:spPr>
        <p:txBody>
          <a:bodyPr numCol="2">
            <a:normAutofit/>
          </a:bodyPr>
          <a:lstStyle/>
          <a:p>
            <a:pPr algn="just">
              <a:buFont typeface="Wingdings" panose="05000000000000000000" pitchFamily="2" charset="2"/>
              <a:buChar char="ü"/>
            </a:pPr>
            <a:r>
              <a:rPr lang="en-US" sz="1800" b="1" dirty="0"/>
              <a:t>Plaintext: </a:t>
            </a:r>
            <a:r>
              <a:rPr lang="en-US" sz="1800" dirty="0"/>
              <a:t>This is the original message or data that is fed into the algorithm as input.</a:t>
            </a:r>
          </a:p>
          <a:p>
            <a:pPr algn="just">
              <a:buFont typeface="Wingdings" panose="05000000000000000000" pitchFamily="2" charset="2"/>
              <a:buChar char="ü"/>
            </a:pPr>
            <a:r>
              <a:rPr lang="en-US" sz="1800" b="1" dirty="0"/>
              <a:t>Encryption algorithm: </a:t>
            </a:r>
            <a:r>
              <a:rPr lang="en-US" sz="1800" dirty="0"/>
              <a:t>The encryption algorithm performs various substitutions and transformations on the plaintext.</a:t>
            </a:r>
          </a:p>
          <a:p>
            <a:pPr algn="just">
              <a:buFont typeface="Wingdings" panose="05000000000000000000" pitchFamily="2" charset="2"/>
              <a:buChar char="ü"/>
            </a:pPr>
            <a:r>
              <a:rPr lang="en-US" sz="1800" b="1" dirty="0"/>
              <a:t>Secret key: </a:t>
            </a:r>
            <a:r>
              <a:rPr lang="en-US" sz="1800" dirty="0"/>
              <a:t>The secret key is also input to the encryption algorithm. The exact substitutions and transformations performed by the algorithm depend on the key.</a:t>
            </a:r>
          </a:p>
          <a:p>
            <a:pPr algn="just">
              <a:buFont typeface="Wingdings" panose="05000000000000000000" pitchFamily="2" charset="2"/>
              <a:buChar char="ü"/>
            </a:pPr>
            <a:r>
              <a:rPr lang="en-US" sz="1800" b="1" dirty="0"/>
              <a:t>Ciphertext: </a:t>
            </a:r>
            <a:r>
              <a:rPr lang="en-US" sz="1800" dirty="0"/>
              <a:t>This is the scrambled message produced as output. It depends on the plaintext and the secret key. For a given message, two different keys will produce two different ciphertexts.</a:t>
            </a:r>
          </a:p>
          <a:p>
            <a:pPr algn="just">
              <a:buFont typeface="Wingdings" panose="05000000000000000000" pitchFamily="2" charset="2"/>
              <a:buChar char="ü"/>
            </a:pPr>
            <a:r>
              <a:rPr lang="en-US" sz="1800" b="1" dirty="0"/>
              <a:t>Decryption algorithm: </a:t>
            </a:r>
            <a:r>
              <a:rPr lang="en-US" sz="1800" dirty="0"/>
              <a:t>This is essentially the encryption algorithm run in reverse. It takes the ciphertext and the secret key and produces the original plaintext.</a:t>
            </a:r>
          </a:p>
        </p:txBody>
      </p:sp>
      <p:pic>
        <p:nvPicPr>
          <p:cNvPr id="5" name="Imagem 4">
            <a:extLst>
              <a:ext uri="{FF2B5EF4-FFF2-40B4-BE49-F238E27FC236}">
                <a16:creationId xmlns:a16="http://schemas.microsoft.com/office/drawing/2014/main" id="{E3BF224B-A80A-46B0-955F-CF94BA13D4DD}"/>
              </a:ext>
            </a:extLst>
          </p:cNvPr>
          <p:cNvPicPr>
            <a:picLocks noChangeAspect="1"/>
          </p:cNvPicPr>
          <p:nvPr/>
        </p:nvPicPr>
        <p:blipFill>
          <a:blip r:embed="rId2"/>
          <a:stretch>
            <a:fillRect/>
          </a:stretch>
        </p:blipFill>
        <p:spPr>
          <a:xfrm>
            <a:off x="3560961" y="196645"/>
            <a:ext cx="7662698" cy="2617346"/>
          </a:xfrm>
          <a:prstGeom prst="rect">
            <a:avLst/>
          </a:prstGeom>
        </p:spPr>
      </p:pic>
    </p:spTree>
    <p:extLst>
      <p:ext uri="{BB962C8B-B14F-4D97-AF65-F5344CB8AC3E}">
        <p14:creationId xmlns:p14="http://schemas.microsoft.com/office/powerpoint/2010/main" val="284790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2532FD-A785-4A52-B6F2-4D803E5426B0}"/>
              </a:ext>
            </a:extLst>
          </p:cNvPr>
          <p:cNvSpPr>
            <a:spLocks noGrp="1"/>
          </p:cNvSpPr>
          <p:nvPr>
            <p:ph type="title"/>
          </p:nvPr>
        </p:nvSpPr>
        <p:spPr>
          <a:xfrm>
            <a:off x="838200" y="365125"/>
            <a:ext cx="10515600" cy="1006475"/>
          </a:xfrm>
        </p:spPr>
        <p:txBody>
          <a:bodyPr/>
          <a:lstStyle/>
          <a:p>
            <a:r>
              <a:rPr lang="en-US" dirty="0"/>
              <a:t>How to break a Symmetric Cryptography?</a:t>
            </a:r>
          </a:p>
        </p:txBody>
      </p:sp>
      <p:sp>
        <p:nvSpPr>
          <p:cNvPr id="3" name="Espaço Reservado para Conteúdo 2">
            <a:extLst>
              <a:ext uri="{FF2B5EF4-FFF2-40B4-BE49-F238E27FC236}">
                <a16:creationId xmlns:a16="http://schemas.microsoft.com/office/drawing/2014/main" id="{D8DE9B86-6082-42F7-9591-4D156D644B42}"/>
              </a:ext>
            </a:extLst>
          </p:cNvPr>
          <p:cNvSpPr>
            <a:spLocks noGrp="1"/>
          </p:cNvSpPr>
          <p:nvPr>
            <p:ph idx="1"/>
          </p:nvPr>
        </p:nvSpPr>
        <p:spPr>
          <a:xfrm>
            <a:off x="838200" y="1596872"/>
            <a:ext cx="7499556" cy="3889528"/>
          </a:xfrm>
        </p:spPr>
        <p:txBody>
          <a:bodyPr>
            <a:normAutofit fontScale="92500" lnSpcReduction="20000"/>
          </a:bodyPr>
          <a:lstStyle/>
          <a:p>
            <a:pPr marL="0" indent="0" algn="just">
              <a:lnSpc>
                <a:spcPct val="110000"/>
              </a:lnSpc>
              <a:buNone/>
            </a:pPr>
            <a:r>
              <a:rPr lang="en-US" b="1" u="sng" dirty="0"/>
              <a:t>Crypto-analysis</a:t>
            </a:r>
            <a:r>
              <a:rPr lang="en-US" dirty="0"/>
              <a:t>: Cryptanalytic attacks rely on the nature of the algorithm plus perhaps some knowledge of the general characteristics of the plaintext or even some sample plaintext-ciphertext pairs. This type of attack exploits the characteristics of the algorithm to attempt to deduce a specific plaintext or to deduce the key being used. </a:t>
            </a:r>
          </a:p>
          <a:p>
            <a:pPr marL="0" indent="0" algn="just">
              <a:lnSpc>
                <a:spcPct val="110000"/>
              </a:lnSpc>
              <a:buNone/>
            </a:pPr>
            <a:r>
              <a:rPr lang="en-US" b="1" u="sng" dirty="0"/>
              <a:t>Brute-force attack</a:t>
            </a:r>
            <a:r>
              <a:rPr lang="en-US" dirty="0"/>
              <a:t>: is to try every possible key on a piece of ciphertext until an intelligible translation into plaintext is obtained.</a:t>
            </a:r>
          </a:p>
        </p:txBody>
      </p:sp>
      <p:pic>
        <p:nvPicPr>
          <p:cNvPr id="3074" name="Picture 2" descr="See the source image">
            <a:extLst>
              <a:ext uri="{FF2B5EF4-FFF2-40B4-BE49-F238E27FC236}">
                <a16:creationId xmlns:a16="http://schemas.microsoft.com/office/drawing/2014/main" id="{DEEA6EDD-B820-4A04-A842-AC9D84551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9451" y="1762125"/>
            <a:ext cx="238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693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3271</TotalTime>
  <Words>2313</Words>
  <Application>Microsoft Office PowerPoint</Application>
  <PresentationFormat>Widescreen</PresentationFormat>
  <Paragraphs>147</Paragraphs>
  <Slides>45</Slides>
  <Notes>0</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45</vt:i4>
      </vt:variant>
    </vt:vector>
  </HeadingPairs>
  <TitlesOfParts>
    <vt:vector size="52" baseType="lpstr">
      <vt:lpstr>Abadi</vt:lpstr>
      <vt:lpstr>Aharoni</vt:lpstr>
      <vt:lpstr>Arial</vt:lpstr>
      <vt:lpstr>Calibri</vt:lpstr>
      <vt:lpstr>Courier New</vt:lpstr>
      <vt:lpstr>Wingdings</vt:lpstr>
      <vt:lpstr>Office Theme</vt:lpstr>
      <vt:lpstr>Computational Intelligence (TC2027)</vt:lpstr>
      <vt:lpstr>Unit 3 – Cryptography Technology (I)</vt:lpstr>
      <vt:lpstr>Cryptography Foundations</vt:lpstr>
      <vt:lpstr>What is Cryptography?</vt:lpstr>
      <vt:lpstr>Purpose of Cryptography</vt:lpstr>
      <vt:lpstr>Symmetric Encryption</vt:lpstr>
      <vt:lpstr>Symmetric Encryption</vt:lpstr>
      <vt:lpstr>Symmetric Encryption Components</vt:lpstr>
      <vt:lpstr>How to break a Symmetric Cryptography?</vt:lpstr>
      <vt:lpstr>Brute-Force Attack  – Broking Caesar's Cypher</vt:lpstr>
      <vt:lpstr>Caesar's Cypher</vt:lpstr>
      <vt:lpstr>Caesar's Cypher</vt:lpstr>
      <vt:lpstr>Breaking the Caesar's Cypher</vt:lpstr>
      <vt:lpstr>Breaking the Caesar's Cypher</vt:lpstr>
      <vt:lpstr>Breaking the Caesar's Cypher</vt:lpstr>
      <vt:lpstr>Crypto-analysis Attack  – Broking Vigenère Cypher</vt:lpstr>
      <vt:lpstr>Vigenère Cypher</vt:lpstr>
      <vt:lpstr>Breaking the Vigenère Cypher  - Kasiski examination</vt:lpstr>
      <vt:lpstr>Breaking the Vigenère Cypher  - Kasiski examination</vt:lpstr>
      <vt:lpstr>Symmetric Block Encryption Algorithms</vt:lpstr>
      <vt:lpstr>Symmetric Block Encryption Algorithms</vt:lpstr>
      <vt:lpstr>Data Encryption Standard (DES) </vt:lpstr>
      <vt:lpstr>Concerns about the strength of DES:</vt:lpstr>
      <vt:lpstr>3DES</vt:lpstr>
      <vt:lpstr>Advanced Encryption Standard (AES)</vt:lpstr>
      <vt:lpstr>Electronic CodeBook (ECB)</vt:lpstr>
      <vt:lpstr>Stream Ciphers</vt:lpstr>
      <vt:lpstr>Message Authentication and Hash Function</vt:lpstr>
      <vt:lpstr>Basic Considerations</vt:lpstr>
      <vt:lpstr>Message Authentication Code</vt:lpstr>
      <vt:lpstr>One-Way Hash Function</vt:lpstr>
      <vt:lpstr>One-Way Hash Function</vt:lpstr>
      <vt:lpstr>Hash Function Requirements</vt:lpstr>
      <vt:lpstr>Security Hash Functions</vt:lpstr>
      <vt:lpstr>Other Applications of Hash Functions</vt:lpstr>
      <vt:lpstr>Password</vt:lpstr>
      <vt:lpstr>Password</vt:lpstr>
      <vt:lpstr>Rainbow Table Attacks</vt:lpstr>
      <vt:lpstr>Rainbow Table Attacks</vt:lpstr>
      <vt:lpstr>Rainbow Table Attacks</vt:lpstr>
      <vt:lpstr>Rainbow Table Attacks</vt:lpstr>
      <vt:lpstr>Avoid Rainbow Table Attacks</vt:lpstr>
      <vt:lpstr>Other Applications of Hash Functions</vt:lpstr>
      <vt:lpstr>Unit 3 – Cryptography Technology (I)</vt:lpstr>
      <vt:lpstr>Computational Intelligence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13</cp:revision>
  <dcterms:created xsi:type="dcterms:W3CDTF">2021-01-13T19:01:52Z</dcterms:created>
  <dcterms:modified xsi:type="dcterms:W3CDTF">2021-03-05T17:43:49Z</dcterms:modified>
</cp:coreProperties>
</file>